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37.xml" ContentType="application/vnd.openxmlformats-officedocument.presentationml.slideLayout+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Default Extension="rels" ContentType="application/vnd.openxmlformats-package.relationships+xml"/>
  <Default Extension="xml" ContentType="application/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Default Extension="wdp" ContentType="image/vnd.ms-photo"/>
  <Override PartName="/ppt/commentAuthors.xml" ContentType="application/vnd.openxmlformats-officedocument.presentationml.commentAuthors+xml"/>
  <Override PartName="/ppt/slideLayouts/slideLayout10.xml" ContentType="application/vnd.openxmlformats-officedocument.presentationml.slideLayout+xml"/>
  <Override PartName="/ppt/slideMasters/slideMaster4.xml" ContentType="application/vnd.openxmlformats-officedocument.presentationml.slideMaster+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ppt/slideMasters/slideMaster2.xml" ContentType="application/vnd.openxmlformats-officedocument.presentationml.slideMaster+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48" r:id="rId1"/>
    <p:sldMasterId id="2147483764" r:id="rId2"/>
    <p:sldMasterId id="2147483774" r:id="rId3"/>
    <p:sldMasterId id="2147483789" r:id="rId4"/>
  </p:sldMasterIdLst>
  <p:notesMasterIdLst>
    <p:notesMasterId r:id="rId9"/>
  </p:notesMasterIdLst>
  <p:handoutMasterIdLst>
    <p:handoutMasterId r:id="rId10"/>
  </p:handoutMasterIdLst>
  <p:sldIdLst>
    <p:sldId id="1055" r:id="rId5"/>
    <p:sldId id="1056" r:id="rId6"/>
    <p:sldId id="871" r:id="rId7"/>
    <p:sldId id="1015" r:id="rId8"/>
  </p:sldIdLst>
  <p:sldSz cx="12188825" cy="6858000"/>
  <p:notesSz cx="7023100" cy="9309100"/>
  <p:embeddedFontLst>
    <p:embeddedFont>
      <p:font typeface="Segoe" charset="0"/>
      <p:regular r:id="rId11"/>
      <p:bold r:id="rId12"/>
      <p:italic r:id="rId13"/>
      <p:boldItalic r:id="rId14"/>
    </p:embeddedFont>
    <p:embeddedFont>
      <p:font typeface="Segoe Condensed" charset="0"/>
      <p:regular r:id="rId15"/>
      <p:bold r:id="rId16"/>
      <p:italic r:id="rId17"/>
      <p:boldItalic r:id="rId18"/>
    </p:embeddedFont>
    <p:embeddedFont>
      <p:font typeface="Segoe UI" pitchFamily="34" charset="0"/>
      <p:regular r:id="rId19"/>
      <p:bold r:id="rId20"/>
      <p:italic r:id="rId21"/>
      <p:boldItalic r:id="rId22"/>
    </p:embeddedFont>
    <p:embeddedFont>
      <p:font typeface="Segoe Semibold" charset="0"/>
      <p:bold r:id="rId23"/>
      <p:boldItalic r:id="rId24"/>
    </p:embeddedFont>
  </p:embeddedFontLst>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obbymo" initials="b" lastIdx="13" clrIdx="0"/>
  <p:cmAuthor id="1" name="Mary Feil-Jacobs" initials="MFJ" lastIdx="30" clrIdx="1"/>
  <p:cmAuthor id="2" name="andrip" initials="ap" lastIdx="2" clrIdx="2"/>
  <p:cmAuthor id="3" name="Bobby Moore" initials="BM" lastIdx="82" clrIdx="3"/>
  <p:cmAuthor id="4" name="User" initials="U" lastIdx="4" clrIdx="4"/>
  <p:cmAuthor id="5" name="Peter Cray" initials="PC" lastIdx="1" clrIdx="5"/>
  <p:cmAuthor id="6" name="rajatism" initials="r" lastIdx="1" clrIdx="6"/>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1D96B3"/>
    <a:srgbClr val="000000"/>
    <a:srgbClr val="FFCD2F"/>
    <a:srgbClr val="2076B0"/>
    <a:srgbClr val="9BCF3D"/>
    <a:srgbClr val="F0E1FF"/>
    <a:srgbClr val="8048AA"/>
    <a:srgbClr val="2874E4"/>
    <a:srgbClr val="F44C18"/>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335" autoAdjust="0"/>
    <p:restoredTop sz="79783" autoAdjust="0"/>
  </p:normalViewPr>
  <p:slideViewPr>
    <p:cSldViewPr snapToGrid="0">
      <p:cViewPr>
        <p:scale>
          <a:sx n="50" d="100"/>
          <a:sy n="50" d="100"/>
        </p:scale>
        <p:origin x="-744" y="-246"/>
      </p:cViewPr>
      <p:guideLst>
        <p:guide orient="horz" pos="144"/>
        <p:guide orient="horz" pos="1200"/>
        <p:guide orient="horz" pos="2736"/>
        <p:guide orient="horz" pos="4176"/>
        <p:guide orient="horz" pos="1488"/>
        <p:guide orient="horz" pos="912"/>
        <p:guide pos="3839"/>
        <p:guide pos="327"/>
        <p:guide pos="1190"/>
        <p:guide pos="7350"/>
        <p:guide pos="7063"/>
        <p:guide pos="611"/>
      </p:guideLst>
    </p:cSldViewPr>
  </p:slideViewPr>
  <p:notesTextViewPr>
    <p:cViewPr>
      <p:scale>
        <a:sx n="100" d="100"/>
        <a:sy n="100" d="100"/>
      </p:scale>
      <p:origin x="0" y="0"/>
    </p:cViewPr>
  </p:notesTextViewPr>
  <p:sorterViewPr>
    <p:cViewPr>
      <p:scale>
        <a:sx n="50" d="100"/>
        <a:sy n="50" d="100"/>
      </p:scale>
      <p:origin x="0" y="0"/>
    </p:cViewPr>
  </p:sorterViewPr>
  <p:notesViewPr>
    <p:cSldViewPr snapToGrid="0" showGuides="1">
      <p:cViewPr>
        <p:scale>
          <a:sx n="120" d="100"/>
          <a:sy n="120" d="100"/>
        </p:scale>
        <p:origin x="-1315" y="-62"/>
      </p:cViewPr>
      <p:guideLst>
        <p:guide orient="horz" pos="2932"/>
        <p:guide pos="2212"/>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font" Target="fonts/font11.fntdata"/><Relationship Id="rId7" Type="http://schemas.openxmlformats.org/officeDocument/2006/relationships/slide" Target="slides/slide3.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font" Target="fonts/font6.fntdata"/><Relationship Id="rId20" Type="http://schemas.openxmlformats.org/officeDocument/2006/relationships/font" Target="fonts/font10.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font" Target="fonts/font1.fntdata"/><Relationship Id="rId24" Type="http://schemas.openxmlformats.org/officeDocument/2006/relationships/font" Target="fonts/font14.fntdata"/><Relationship Id="rId5" Type="http://schemas.openxmlformats.org/officeDocument/2006/relationships/slide" Target="slides/slide1.xml"/><Relationship Id="rId15" Type="http://schemas.openxmlformats.org/officeDocument/2006/relationships/font" Target="fonts/font5.fntdata"/><Relationship Id="rId23" Type="http://schemas.openxmlformats.org/officeDocument/2006/relationships/font" Target="fonts/font13.fntdata"/><Relationship Id="rId28" Type="http://schemas.openxmlformats.org/officeDocument/2006/relationships/theme" Target="theme/theme1.xml"/><Relationship Id="rId10" Type="http://schemas.openxmlformats.org/officeDocument/2006/relationships/handoutMaster" Target="handoutMasters/handoutMaster1.xml"/><Relationship Id="rId19" Type="http://schemas.openxmlformats.org/officeDocument/2006/relationships/font" Target="fonts/font9.fntdata"/><Relationship Id="rId4" Type="http://schemas.openxmlformats.org/officeDocument/2006/relationships/slideMaster" Target="slideMasters/slideMaster4.xml"/><Relationship Id="rId9" Type="http://schemas.openxmlformats.org/officeDocument/2006/relationships/notesMaster" Target="notesMasters/notesMaster1.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1" tIns="46655" rIns="93311" bIns="46655" rtlCol="0"/>
          <a:lstStyle>
            <a:lvl1pPr algn="l">
              <a:defRPr sz="1200"/>
            </a:lvl1pPr>
          </a:lstStyle>
          <a:p>
            <a:r>
              <a:rPr lang="en-US" dirty="0">
                <a:latin typeface="Segoe" pitchFamily="34" charset="0"/>
              </a:rPr>
              <a:t>WPC2010_Value</a:t>
            </a:r>
          </a:p>
          <a:p>
            <a:endParaRPr lang="en-US" dirty="0">
              <a:latin typeface="Segoe" pitchFamily="34" charset="0"/>
            </a:endParaRPr>
          </a:p>
        </p:txBody>
      </p:sp>
      <p:sp>
        <p:nvSpPr>
          <p:cNvPr id="3" name="Date Placeholder 2"/>
          <p:cNvSpPr>
            <a:spLocks noGrp="1"/>
          </p:cNvSpPr>
          <p:nvPr>
            <p:ph type="dt" sz="quarter" idx="1"/>
          </p:nvPr>
        </p:nvSpPr>
        <p:spPr>
          <a:xfrm>
            <a:off x="3978133" y="0"/>
            <a:ext cx="3043343" cy="465455"/>
          </a:xfrm>
          <a:prstGeom prst="rect">
            <a:avLst/>
          </a:prstGeom>
        </p:spPr>
        <p:txBody>
          <a:bodyPr vert="horz" lIns="93311" tIns="46655" rIns="93311" bIns="46655" rtlCol="0"/>
          <a:lstStyle>
            <a:lvl1pPr algn="r">
              <a:defRPr sz="1200"/>
            </a:lvl1pPr>
          </a:lstStyle>
          <a:p>
            <a:fld id="{1C3F5198-D814-4F07-A84F-942E63C84983}" type="datetimeFigureOut">
              <a:rPr lang="en-US" smtClean="0">
                <a:latin typeface="Segoe" pitchFamily="34" charset="0"/>
              </a:rPr>
              <a:pPr/>
              <a:t>5/25/2011</a:t>
            </a:fld>
            <a:endParaRPr lang="en-US" dirty="0">
              <a:latin typeface="Segoe" pitchFamily="34" charset="0"/>
            </a:endParaRPr>
          </a:p>
        </p:txBody>
      </p:sp>
      <p:sp>
        <p:nvSpPr>
          <p:cNvPr id="5" name="Slide Number Placeholder 4"/>
          <p:cNvSpPr>
            <a:spLocks noGrp="1"/>
          </p:cNvSpPr>
          <p:nvPr>
            <p:ph type="sldNum" sz="quarter" idx="3"/>
          </p:nvPr>
        </p:nvSpPr>
        <p:spPr>
          <a:xfrm>
            <a:off x="6398824" y="8842030"/>
            <a:ext cx="622650" cy="465455"/>
          </a:xfrm>
          <a:prstGeom prst="rect">
            <a:avLst/>
          </a:prstGeom>
        </p:spPr>
        <p:txBody>
          <a:bodyPr vert="horz" lIns="93311" tIns="46655" rIns="93311" bIns="46655" rtlCol="0" anchor="b"/>
          <a:lstStyle>
            <a:lvl1pPr algn="r">
              <a:defRPr sz="1200"/>
            </a:lvl1pPr>
          </a:lstStyle>
          <a:p>
            <a:fld id="{8980CB99-47E3-46F4-AAEB-3919FBEFC014}" type="slidenum">
              <a:rPr lang="en-US" smtClean="0">
                <a:latin typeface="Segoe" pitchFamily="34" charset="0"/>
              </a:rPr>
              <a:pPr/>
              <a:t>‹#›</a:t>
            </a:fld>
            <a:endParaRPr lang="en-US" dirty="0">
              <a:latin typeface="Segoe" pitchFamily="34" charset="0"/>
            </a:endParaRPr>
          </a:p>
        </p:txBody>
      </p:sp>
      <p:sp>
        <p:nvSpPr>
          <p:cNvPr id="6" name="Footer Placeholder 5"/>
          <p:cNvSpPr>
            <a:spLocks noGrp="1"/>
          </p:cNvSpPr>
          <p:nvPr>
            <p:ph type="ftr" sz="quarter" idx="2"/>
          </p:nvPr>
        </p:nvSpPr>
        <p:spPr>
          <a:xfrm>
            <a:off x="0" y="8842030"/>
            <a:ext cx="6320790" cy="465455"/>
          </a:xfrm>
          <a:prstGeom prst="rect">
            <a:avLst/>
          </a:prstGeom>
        </p:spPr>
        <p:txBody>
          <a:bodyPr vert="horz" lIns="93311" tIns="46655" rIns="93311" bIns="46655" rtlCol="0" anchor="b"/>
          <a:lstStyle>
            <a:lvl1pPr algn="l">
              <a:defRPr sz="500">
                <a:latin typeface="Segoe" pitchFamily="34" charset="0"/>
              </a:defRPr>
            </a:lvl1pPr>
          </a:lstStyle>
          <a:p>
            <a:r>
              <a:rPr lang="en-US" dirty="0" smtClean="0">
                <a:solidFill>
                  <a:srgbClr val="000000"/>
                </a:solidFill>
              </a:rPr>
              <a:t>© 2010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p:txBody>
      </p:sp>
    </p:spTree>
    <p:extLst>
      <p:ext uri="{BB962C8B-B14F-4D97-AF65-F5344CB8AC3E}">
        <p14:creationId xmlns:p14="http://schemas.microsoft.com/office/powerpoint/2010/main" xmlns=""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1" tIns="46655" rIns="93311" bIns="46655" rtlCol="0"/>
          <a:lstStyle>
            <a:lvl1pPr algn="l">
              <a:defRPr sz="1200">
                <a:latin typeface="Segoe" pitchFamily="34" charset="0"/>
              </a:defRPr>
            </a:lvl1pPr>
          </a:lstStyle>
          <a:p>
            <a:r>
              <a:rPr lang="en-US" dirty="0" smtClean="0"/>
              <a:t>WPC2010_Value</a:t>
            </a:r>
            <a:endParaRPr lang="en-US" dirty="0"/>
          </a:p>
        </p:txBody>
      </p:sp>
      <p:sp>
        <p:nvSpPr>
          <p:cNvPr id="3" name="Date Placeholder 2"/>
          <p:cNvSpPr>
            <a:spLocks noGrp="1"/>
          </p:cNvSpPr>
          <p:nvPr>
            <p:ph type="dt" idx="1"/>
          </p:nvPr>
        </p:nvSpPr>
        <p:spPr>
          <a:xfrm>
            <a:off x="3978133" y="0"/>
            <a:ext cx="3043343" cy="465455"/>
          </a:xfrm>
          <a:prstGeom prst="rect">
            <a:avLst/>
          </a:prstGeom>
        </p:spPr>
        <p:txBody>
          <a:bodyPr vert="horz" lIns="93311" tIns="46655" rIns="93311" bIns="46655" rtlCol="0"/>
          <a:lstStyle>
            <a:lvl1pPr algn="r">
              <a:defRPr sz="1200">
                <a:latin typeface="Segoe" pitchFamily="34" charset="0"/>
              </a:defRPr>
            </a:lvl1pPr>
          </a:lstStyle>
          <a:p>
            <a:fld id="{7C3FBCD4-166E-446F-AF18-7D4A0CF9AEF6}" type="datetimeFigureOut">
              <a:rPr lang="en-US" smtClean="0"/>
              <a:pPr/>
              <a:t>5/25/2011</a:t>
            </a:fld>
            <a:endParaRPr lang="en-US" dirty="0"/>
          </a:p>
        </p:txBody>
      </p:sp>
      <p:sp>
        <p:nvSpPr>
          <p:cNvPr id="4" name="Slide Image Placeholder 3"/>
          <p:cNvSpPr>
            <a:spLocks noGrp="1" noRot="1" noChangeAspect="1"/>
          </p:cNvSpPr>
          <p:nvPr>
            <p:ph type="sldImg" idx="2"/>
          </p:nvPr>
        </p:nvSpPr>
        <p:spPr>
          <a:xfrm>
            <a:off x="407988" y="696913"/>
            <a:ext cx="6207125" cy="3492500"/>
          </a:xfrm>
          <a:prstGeom prst="rect">
            <a:avLst/>
          </a:prstGeom>
          <a:noFill/>
          <a:ln w="12700">
            <a:solidFill>
              <a:prstClr val="black"/>
            </a:solidFill>
          </a:ln>
        </p:spPr>
        <p:txBody>
          <a:bodyPr vert="horz" lIns="93311" tIns="46655" rIns="93311" bIns="46655" rtlCol="0" anchor="ctr"/>
          <a:lstStyle/>
          <a:p>
            <a:endParaRPr lang="en-US" dirty="0"/>
          </a:p>
        </p:txBody>
      </p:sp>
      <p:sp>
        <p:nvSpPr>
          <p:cNvPr id="5" name="Notes Placeholder 4"/>
          <p:cNvSpPr>
            <a:spLocks noGrp="1"/>
          </p:cNvSpPr>
          <p:nvPr>
            <p:ph type="body" sz="quarter" idx="3"/>
          </p:nvPr>
        </p:nvSpPr>
        <p:spPr>
          <a:xfrm>
            <a:off x="702310" y="4421824"/>
            <a:ext cx="5618480" cy="4189095"/>
          </a:xfrm>
          <a:prstGeom prst="rect">
            <a:avLst/>
          </a:prstGeom>
        </p:spPr>
        <p:txBody>
          <a:bodyPr vert="horz" lIns="93311" tIns="46655" rIns="93311" bIns="46655"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42030"/>
            <a:ext cx="6320790" cy="465455"/>
          </a:xfrm>
          <a:prstGeom prst="rect">
            <a:avLst/>
          </a:prstGeom>
        </p:spPr>
        <p:txBody>
          <a:bodyPr vert="horz" lIns="93311" tIns="46655" rIns="93311" bIns="46655" rtlCol="0" anchor="b"/>
          <a:lstStyle>
            <a:lvl1pPr algn="l">
              <a:defRPr sz="500">
                <a:latin typeface="Segoe" pitchFamily="34" charset="0"/>
              </a:defRPr>
            </a:lvl1pPr>
          </a:lstStyle>
          <a:p>
            <a:r>
              <a:rPr lang="en-US" dirty="0" smtClean="0">
                <a:solidFill>
                  <a:srgbClr val="000000"/>
                </a:solidFill>
              </a:rPr>
              <a:t>© 2010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320790" y="8842030"/>
            <a:ext cx="700685" cy="465455"/>
          </a:xfrm>
          <a:prstGeom prst="rect">
            <a:avLst/>
          </a:prstGeom>
        </p:spPr>
        <p:txBody>
          <a:bodyPr vert="horz" lIns="93311" tIns="46655" rIns="93311" bIns="46655" rtlCol="0" anchor="b"/>
          <a:lstStyle>
            <a:lvl1pPr algn="r">
              <a:defRPr sz="1200">
                <a:latin typeface="Segoe"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xmlns=""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3" y="1834664"/>
            <a:ext cx="9323388" cy="747897"/>
          </a:xfrm>
        </p:spPr>
        <p:txBody>
          <a:bodyPr wrap="square" anchor="t" anchorCtr="0">
            <a:spAutoFit/>
          </a:bodyPr>
          <a:lstStyle>
            <a:lvl1pPr>
              <a:lnSpc>
                <a:spcPct val="90000"/>
              </a:lnSpc>
              <a:defRPr sz="5400" b="0">
                <a:effectLst>
                  <a:outerShdw blurRad="190500" algn="ctr" rotWithShape="0">
                    <a:schemeClr val="tx2">
                      <a:lumMod val="10000"/>
                      <a:alpha val="65000"/>
                    </a:schemeClr>
                  </a:outerShdw>
                </a:effectLst>
                <a:latin typeface="Segoe Semibold"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969963" y="4301029"/>
            <a:ext cx="9323389" cy="443198"/>
          </a:xfrm>
        </p:spPr>
        <p:txBody>
          <a:bodyPr>
            <a:spAutoFit/>
          </a:bodyPr>
          <a:lstStyle>
            <a:lvl1pPr marL="0" indent="0" algn="l" defTabSz="914363" rtl="0" eaLnBrk="1" latinLnBrk="0" hangingPunct="1">
              <a:lnSpc>
                <a:spcPct val="90000"/>
              </a:lnSpc>
              <a:spcBef>
                <a:spcPct val="0"/>
              </a:spcBef>
              <a:buNone/>
              <a:defRPr lang="en-US" sz="3200" b="0" kern="1200" cap="none" spc="-150" dirty="0">
                <a:ln w="3175">
                  <a:noFill/>
                </a:ln>
                <a:gradFill flip="none" rotWithShape="1">
                  <a:gsLst>
                    <a:gs pos="0">
                      <a:schemeClr val="tx1"/>
                    </a:gs>
                    <a:gs pos="86000">
                      <a:schemeClr val="tx1"/>
                    </a:gs>
                  </a:gsLst>
                  <a:lin ang="5400000" scaled="0"/>
                  <a:tileRect/>
                </a:gradFill>
                <a:effectLst>
                  <a:outerShdw blurRad="190500" algn="ctr" rotWithShape="0">
                    <a:schemeClr val="tx2">
                      <a:lumMod val="10000"/>
                      <a:alpha val="65000"/>
                    </a:schemeClr>
                  </a:outerShdw>
                </a:effectLst>
                <a:latin typeface="+mj-lt"/>
                <a:ea typeface="+mn-ea"/>
                <a:cs typeface="Arial"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4833257" y="228600"/>
            <a:ext cx="6834868" cy="1219200"/>
          </a:xfrm>
        </p:spPr>
        <p:txBody>
          <a:bodyPr anchor="t" anchorCtr="0">
            <a:noAutofit/>
            <a:scene3d>
              <a:camera prst="orthographicFront"/>
              <a:lightRig rig="flat" dir="t"/>
            </a:scene3d>
            <a:sp3d>
              <a:contourClr>
                <a:schemeClr val="tx2"/>
              </a:contourClr>
            </a:sp3d>
          </a:bodyPr>
          <a:lstStyle>
            <a:lvl1pPr marL="0" indent="0" algn="r" defTabSz="914363" rtl="0" eaLnBrk="1" latinLnBrk="0" hangingPunct="1">
              <a:lnSpc>
                <a:spcPct val="90000"/>
              </a:lnSpc>
              <a:spcBef>
                <a:spcPct val="0"/>
              </a:spcBef>
              <a:buFont typeface="Arial" pitchFamily="34" charset="0"/>
              <a:buNone/>
              <a:defRPr lang="en-US" sz="8800" b="0" kern="1200" cap="none" spc="-150" dirty="0" smtClean="0">
                <a:ln w="3175">
                  <a:noFill/>
                </a:ln>
                <a:gradFill flip="none" rotWithShape="1">
                  <a:gsLst>
                    <a:gs pos="0">
                      <a:schemeClr val="tx1"/>
                    </a:gs>
                    <a:gs pos="86000">
                      <a:schemeClr val="tx1"/>
                    </a:gs>
                  </a:gsLst>
                  <a:lin ang="5400000" scaled="0"/>
                  <a:tileRect/>
                </a:gradFill>
                <a:effectLst>
                  <a:outerShdw blurRad="190500" algn="ctr" rotWithShape="0">
                    <a:schemeClr val="tx2">
                      <a:lumMod val="10000"/>
                      <a:alpha val="65000"/>
                    </a:schemeClr>
                  </a:outerShdw>
                </a:effectLst>
                <a:latin typeface="Segoe Semibold" pitchFamily="34" charset="0"/>
                <a:ea typeface="+mn-ea"/>
                <a:cs typeface="Arial" charset="0"/>
              </a:defRPr>
            </a:lvl1pPr>
          </a:lstStyle>
          <a:p>
            <a:pPr lvl="0"/>
            <a:r>
              <a:rPr lang="en-US" dirty="0" smtClean="0"/>
              <a:t>click to…</a:t>
            </a:r>
          </a:p>
        </p:txBody>
      </p:sp>
      <p:pic>
        <p:nvPicPr>
          <p:cNvPr id="5" name="Picture 4" descr="MGXFY11_LWOF_logo_color_Reverse.png"/>
          <p:cNvPicPr>
            <a:picLocks noChangeAspect="1"/>
          </p:cNvPicPr>
          <p:nvPr userDrawn="1"/>
        </p:nvPicPr>
        <p:blipFill>
          <a:blip r:embed="rId3"/>
          <a:stretch>
            <a:fillRect/>
          </a:stretch>
        </p:blipFill>
        <p:spPr bwMode="invGray">
          <a:xfrm>
            <a:off x="8624889" y="6155267"/>
            <a:ext cx="3285736" cy="510492"/>
          </a:xfrm>
          <a:prstGeom prst="rect">
            <a:avLst/>
          </a:prstGeom>
        </p:spPr>
      </p:pic>
    </p:spTree>
    <p:extLst>
      <p:ext uri="{BB962C8B-B14F-4D97-AF65-F5344CB8AC3E}">
        <p14:creationId xmlns:p14="http://schemas.microsoft.com/office/powerpoint/2010/main" xmlns="" val="110840359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3" y="1834664"/>
            <a:ext cx="9323388" cy="747897"/>
          </a:xfrm>
        </p:spPr>
        <p:txBody>
          <a:bodyPr wrap="square" anchor="t" anchorCtr="0">
            <a:spAutoFit/>
          </a:bodyPr>
          <a:lstStyle>
            <a:lvl1pPr>
              <a:lnSpc>
                <a:spcPct val="90000"/>
              </a:lnSpc>
              <a:defRPr sz="5400" b="0">
                <a:effectLst>
                  <a:outerShdw blurRad="190500" algn="ctr" rotWithShape="0">
                    <a:schemeClr val="tx2">
                      <a:lumMod val="10000"/>
                      <a:alpha val="65000"/>
                    </a:schemeClr>
                  </a:outerShdw>
                </a:effectLst>
                <a:latin typeface="Segoe Semibold"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969963" y="4301029"/>
            <a:ext cx="9323389" cy="443198"/>
          </a:xfrm>
        </p:spPr>
        <p:txBody>
          <a:bodyPr>
            <a:spAutoFit/>
          </a:bodyPr>
          <a:lstStyle>
            <a:lvl1pPr marL="0" indent="0" algn="l" defTabSz="914363" rtl="0" eaLnBrk="1" latinLnBrk="0" hangingPunct="1">
              <a:lnSpc>
                <a:spcPct val="90000"/>
              </a:lnSpc>
              <a:spcBef>
                <a:spcPct val="0"/>
              </a:spcBef>
              <a:buNone/>
              <a:defRPr lang="en-US" sz="3200" b="0" kern="1200" cap="none" spc="-150" dirty="0">
                <a:ln w="3175">
                  <a:noFill/>
                </a:ln>
                <a:gradFill flip="none" rotWithShape="1">
                  <a:gsLst>
                    <a:gs pos="0">
                      <a:schemeClr val="tx1"/>
                    </a:gs>
                    <a:gs pos="86000">
                      <a:schemeClr val="tx1"/>
                    </a:gs>
                  </a:gsLst>
                  <a:lin ang="5400000" scaled="0"/>
                  <a:tileRect/>
                </a:gradFill>
                <a:effectLst>
                  <a:outerShdw blurRad="190500" algn="ctr" rotWithShape="0">
                    <a:schemeClr val="tx2">
                      <a:lumMod val="10000"/>
                      <a:alpha val="65000"/>
                    </a:schemeClr>
                  </a:outerShdw>
                </a:effectLst>
                <a:latin typeface="+mj-lt"/>
                <a:ea typeface="+mn-ea"/>
                <a:cs typeface="Arial"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4833257" y="228600"/>
            <a:ext cx="6834868" cy="1219200"/>
          </a:xfrm>
        </p:spPr>
        <p:txBody>
          <a:bodyPr anchor="t" anchorCtr="0">
            <a:noAutofit/>
            <a:scene3d>
              <a:camera prst="orthographicFront"/>
              <a:lightRig rig="flat" dir="t"/>
            </a:scene3d>
            <a:sp3d>
              <a:contourClr>
                <a:schemeClr val="tx2"/>
              </a:contourClr>
            </a:sp3d>
          </a:bodyPr>
          <a:lstStyle>
            <a:lvl1pPr marL="0" indent="0" algn="r" defTabSz="914363" rtl="0" eaLnBrk="1" latinLnBrk="0" hangingPunct="1">
              <a:lnSpc>
                <a:spcPct val="90000"/>
              </a:lnSpc>
              <a:spcBef>
                <a:spcPct val="0"/>
              </a:spcBef>
              <a:buFont typeface="Arial" pitchFamily="34" charset="0"/>
              <a:buNone/>
              <a:defRPr lang="en-US" sz="8800" b="0" kern="1200" cap="none" spc="-150" dirty="0" smtClean="0">
                <a:ln w="3175">
                  <a:noFill/>
                </a:ln>
                <a:gradFill flip="none" rotWithShape="1">
                  <a:gsLst>
                    <a:gs pos="0">
                      <a:schemeClr val="tx1"/>
                    </a:gs>
                    <a:gs pos="86000">
                      <a:schemeClr val="tx1"/>
                    </a:gs>
                  </a:gsLst>
                  <a:lin ang="5400000" scaled="0"/>
                  <a:tileRect/>
                </a:gradFill>
                <a:effectLst>
                  <a:outerShdw blurRad="190500" algn="ctr" rotWithShape="0">
                    <a:schemeClr val="tx2">
                      <a:lumMod val="10000"/>
                      <a:alpha val="65000"/>
                    </a:schemeClr>
                  </a:outerShdw>
                </a:effectLst>
                <a:latin typeface="Segoe Semibold" pitchFamily="34" charset="0"/>
                <a:ea typeface="+mn-ea"/>
                <a:cs typeface="Arial" charset="0"/>
              </a:defRPr>
            </a:lvl1pPr>
          </a:lstStyle>
          <a:p>
            <a:pPr lvl="0"/>
            <a:r>
              <a:rPr lang="en-US" dirty="0" smtClean="0"/>
              <a:t>click to…</a:t>
            </a:r>
          </a:p>
        </p:txBody>
      </p:sp>
      <p:pic>
        <p:nvPicPr>
          <p:cNvPr id="5" name="Picture 4" descr="MGXFY11_LWOF_logo_color_Reverse.png"/>
          <p:cNvPicPr>
            <a:picLocks noChangeAspect="1"/>
          </p:cNvPicPr>
          <p:nvPr/>
        </p:nvPicPr>
        <p:blipFill>
          <a:blip r:embed="rId3"/>
          <a:stretch>
            <a:fillRect/>
          </a:stretch>
        </p:blipFill>
        <p:spPr bwMode="invGray">
          <a:xfrm>
            <a:off x="8624889" y="6155267"/>
            <a:ext cx="3285736" cy="510492"/>
          </a:xfrm>
          <a:prstGeom prst="rect">
            <a:avLst/>
          </a:prstGeom>
        </p:spPr>
      </p:pic>
    </p:spTree>
    <p:extLst>
      <p:ext uri="{BB962C8B-B14F-4D97-AF65-F5344CB8AC3E}">
        <p14:creationId xmlns:p14="http://schemas.microsoft.com/office/powerpoint/2010/main" xmlns="" val="64771625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638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30213" indent="-430213">
              <a:buFontTx/>
              <a:buBlip>
                <a:blip r:embed="rId2"/>
              </a:buBlip>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462969129"/>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xmlns="" val="4167171094"/>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57693021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MS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7297945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8" name="Content Placeholder 2"/>
          <p:cNvSpPr>
            <a:spLocks noGrp="1"/>
          </p:cNvSpPr>
          <p:nvPr>
            <p:ph idx="1"/>
          </p:nvPr>
        </p:nvSpPr>
        <p:spPr>
          <a:xfrm>
            <a:off x="304721" y="1219200"/>
            <a:ext cx="11579384" cy="1763560"/>
          </a:xfrm>
        </p:spPr>
        <p:txBody>
          <a:bodyPr/>
          <a:lstStyle>
            <a:lvl1pPr>
              <a:defRPr>
                <a:solidFill>
                  <a:schemeClr val="bg1">
                    <a:lumMod val="50000"/>
                  </a:schemeClr>
                </a:solidFill>
              </a:defRPr>
            </a:lvl1pPr>
            <a:lvl2pPr>
              <a:defRPr>
                <a:solidFill>
                  <a:schemeClr val="bg1">
                    <a:lumMod val="50000"/>
                  </a:schemeClr>
                </a:solidFill>
              </a:defRPr>
            </a:lvl2pPr>
            <a:lvl3pPr>
              <a:defRPr>
                <a:solidFill>
                  <a:schemeClr val="bg1">
                    <a:lumMod val="50000"/>
                  </a:schemeClr>
                </a:solidFill>
              </a:defRPr>
            </a:lvl3pPr>
            <a:lvl4pPr>
              <a:defRPr sz="1400">
                <a:solidFill>
                  <a:schemeClr val="bg1">
                    <a:lumMod val="50000"/>
                  </a:schemeClr>
                </a:solidFill>
              </a:defRPr>
            </a:lvl4pPr>
            <a:lvl5pPr>
              <a:defRPr sz="1200">
                <a:solidFill>
                  <a:schemeClr val="bg1">
                    <a:lumMod val="50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1"/>
          <p:cNvSpPr>
            <a:spLocks noGrp="1"/>
          </p:cNvSpPr>
          <p:nvPr>
            <p:ph type="title"/>
          </p:nvPr>
        </p:nvSpPr>
        <p:spPr>
          <a:xfrm>
            <a:off x="304721" y="342900"/>
            <a:ext cx="11579384" cy="609398"/>
          </a:xfrm>
        </p:spPr>
        <p:txBody>
          <a:bodyPr/>
          <a:lstStyle/>
          <a:p>
            <a:r>
              <a:rPr lang="en-US" smtClean="0"/>
              <a:t>Click to edit Master title style</a:t>
            </a:r>
            <a:endParaRPr lang="en-US"/>
          </a:p>
        </p:txBody>
      </p:sp>
    </p:spTree>
    <p:extLst>
      <p:ext uri="{BB962C8B-B14F-4D97-AF65-F5344CB8AC3E}">
        <p14:creationId xmlns:p14="http://schemas.microsoft.com/office/powerpoint/2010/main" xmlns="" val="2058562896"/>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White Background 1">
    <p:spTree>
      <p:nvGrpSpPr>
        <p:cNvPr id="1" name=""/>
        <p:cNvGrpSpPr/>
        <p:nvPr/>
      </p:nvGrpSpPr>
      <p:grpSpPr>
        <a:xfrm>
          <a:off x="0" y="0"/>
          <a:ext cx="0" cy="0"/>
          <a:chOff x="0" y="0"/>
          <a:chExt cx="0" cy="0"/>
        </a:xfrm>
      </p:grpSpPr>
      <p:sp>
        <p:nvSpPr>
          <p:cNvPr id="2" name="Title 1"/>
          <p:cNvSpPr>
            <a:spLocks noGrp="1"/>
          </p:cNvSpPr>
          <p:nvPr>
            <p:ph type="title"/>
          </p:nvPr>
        </p:nvSpPr>
        <p:spPr>
          <a:xfrm>
            <a:off x="507868" y="228600"/>
            <a:ext cx="11173090" cy="609398"/>
          </a:xfrm>
        </p:spPr>
        <p:txBody>
          <a:bodyPr/>
          <a:lstStyle>
            <a:lvl1pPr>
              <a:defRPr>
                <a:solidFill>
                  <a:schemeClr val="tx2"/>
                </a:solidFill>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07868" y="1447801"/>
            <a:ext cx="11173090" cy="2025170"/>
          </a:xfrm>
        </p:spPr>
        <p:txBody>
          <a:bodyPr/>
          <a:lstStyle>
            <a:lvl1pPr marL="341313" indent="-341313">
              <a:spcBef>
                <a:spcPts val="600"/>
              </a:spcBef>
              <a:buClr>
                <a:schemeClr val="accent1"/>
              </a:buClr>
              <a:buFont typeface="Arial" pitchFamily="34" charset="0"/>
              <a:buChar char="•"/>
              <a:defRPr/>
            </a:lvl1pPr>
            <a:lvl2pPr marL="804863" indent="-344488">
              <a:spcBef>
                <a:spcPts val="600"/>
              </a:spcBef>
              <a:buClr>
                <a:schemeClr val="accent1"/>
              </a:buClr>
              <a:buFont typeface="Segoe" pitchFamily="34" charset="0"/>
              <a:buChar char="-"/>
              <a:defRPr/>
            </a:lvl2pPr>
            <a:lvl3pPr marL="1200150" indent="-344488">
              <a:spcBef>
                <a:spcPts val="600"/>
              </a:spcBef>
              <a:buClr>
                <a:schemeClr val="accent1"/>
              </a:buClr>
              <a:buFont typeface="Segoe" pitchFamily="34" charset="0"/>
              <a:buChar char="-"/>
              <a:defRPr/>
            </a:lvl3pPr>
            <a:lvl4pPr marL="1604963" indent="-346075">
              <a:spcBef>
                <a:spcPts val="600"/>
              </a:spcBef>
              <a:buClr>
                <a:schemeClr val="accent1"/>
              </a:buClr>
              <a:buFont typeface="Segoe" pitchFamily="34" charset="0"/>
              <a:buChar char="-"/>
              <a:defRPr/>
            </a:lvl4pPr>
            <a:lvl5pPr marL="1941513" indent="-336550">
              <a:spcBef>
                <a:spcPts val="600"/>
              </a:spcBef>
              <a:buClr>
                <a:schemeClr val="accent1"/>
              </a:buClr>
              <a:buFont typeface="Segoe"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Rectangle 9"/>
          <p:cNvSpPr/>
          <p:nvPr userDrawn="1"/>
        </p:nvSpPr>
        <p:spPr bwMode="hidden">
          <a:xfrm>
            <a:off x="0" y="6632155"/>
            <a:ext cx="12188825" cy="225846"/>
          </a:xfrm>
          <a:prstGeom prst="rect">
            <a:avLst/>
          </a:prstGeom>
          <a:gradFill flip="none" rotWithShape="1">
            <a:gsLst>
              <a:gs pos="0">
                <a:srgbClr val="FFBD21"/>
              </a:gs>
              <a:gs pos="50000">
                <a:srgbClr val="FAA932"/>
              </a:gs>
              <a:gs pos="100000">
                <a:srgbClr val="F5922A"/>
              </a:gs>
            </a:gsLst>
            <a:lin ang="0" scaled="1"/>
            <a:tileRect/>
          </a:gra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36" tIns="45718" rIns="91436" bIns="45718" numCol="1" rtlCol="0" anchor="ctr" anchorCtr="0" compatLnSpc="1">
            <a:prstTxWarp prst="textNoShape">
              <a:avLst/>
            </a:prstTxWarp>
          </a:bodyPr>
          <a:lstStyle/>
          <a:p>
            <a:pPr marL="0" algn="l" defTabSz="914099" rtl="0" eaLnBrk="1" fontAlgn="base" latinLnBrk="0" hangingPunct="1">
              <a:spcBef>
                <a:spcPct val="0"/>
              </a:spcBef>
              <a:spcAft>
                <a:spcPct val="0"/>
              </a:spcAft>
            </a:pPr>
            <a:endParaRPr lang="en-US" sz="2400" kern="1200" dirty="0" smtClean="0">
              <a:gradFill>
                <a:gsLst>
                  <a:gs pos="0">
                    <a:srgbClr val="FFFFFF"/>
                  </a:gs>
                  <a:gs pos="100000">
                    <a:srgbClr val="FFFFFF"/>
                  </a:gs>
                </a:gsLst>
                <a:lin ang="5400000" scaled="0"/>
              </a:gradFill>
              <a:latin typeface="+mn-lt"/>
              <a:ea typeface="+mn-ea"/>
              <a:cs typeface="+mn-cs"/>
            </a:endParaRPr>
          </a:p>
        </p:txBody>
      </p:sp>
      <p:pic>
        <p:nvPicPr>
          <p:cNvPr id="11" name="Picture 5" descr="C:\Documents and Settings\Pennie\My Documents\Deb template\mslogo_white.png"/>
          <p:cNvPicPr>
            <a:picLocks noChangeAspect="1" noChangeArrowheads="1"/>
          </p:cNvPicPr>
          <p:nvPr userDrawn="1"/>
        </p:nvPicPr>
        <p:blipFill>
          <a:blip r:embed="rId2"/>
          <a:srcRect/>
          <a:stretch>
            <a:fillRect/>
          </a:stretch>
        </p:blipFill>
        <p:spPr bwMode="black">
          <a:xfrm>
            <a:off x="10870733" y="6679085"/>
            <a:ext cx="1077150" cy="131986"/>
          </a:xfrm>
          <a:prstGeom prst="rect">
            <a:avLst/>
          </a:prstGeom>
          <a:noFill/>
        </p:spPr>
      </p:pic>
      <p:sp>
        <p:nvSpPr>
          <p:cNvPr id="8" name="Slide Number Placeholder 2"/>
          <p:cNvSpPr>
            <a:spLocks noGrp="1"/>
          </p:cNvSpPr>
          <p:nvPr>
            <p:ph type="sldNum" sz="quarter" idx="4"/>
          </p:nvPr>
        </p:nvSpPr>
        <p:spPr bwMode="auto">
          <a:xfrm>
            <a:off x="59171" y="6702640"/>
            <a:ext cx="609441" cy="132320"/>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lgn="l">
              <a:defRPr sz="1000" smtClean="0">
                <a:solidFill>
                  <a:schemeClr val="bg1"/>
                </a:solidFill>
              </a:defRPr>
            </a:lvl1pPr>
          </a:lstStyle>
          <a:p>
            <a:pPr defTabSz="914400">
              <a:defRPr/>
            </a:pPr>
            <a:fld id="{C3E044D2-739B-4933-B924-BD4393A07FFC}" type="slidenum">
              <a:rPr lang="en-US" smtClean="0"/>
              <a:pPr defTabSz="914400">
                <a:defRPr/>
              </a:pPr>
              <a:t>‹#›</a:t>
            </a:fld>
            <a:endParaRPr lang="en-US" dirty="0"/>
          </a:p>
        </p:txBody>
      </p:sp>
    </p:spTree>
    <p:extLst>
      <p:ext uri="{BB962C8B-B14F-4D97-AF65-F5344CB8AC3E}">
        <p14:creationId xmlns:p14="http://schemas.microsoft.com/office/powerpoint/2010/main" xmlns="" val="2289208980"/>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bg>
      <p:bgPr>
        <a:gradFill>
          <a:gsLst>
            <a:gs pos="0">
              <a:srgbClr val="000000"/>
            </a:gs>
            <a:gs pos="20000">
              <a:srgbClr val="00102A"/>
            </a:gs>
            <a:gs pos="75000">
              <a:srgbClr val="00163A"/>
            </a:gs>
            <a:gs pos="100000">
              <a:srgbClr val="002C74"/>
            </a:gs>
          </a:gsLst>
          <a:lin ang="5400000" scaled="0"/>
        </a:gradFill>
        <a:effectLst/>
      </p:bgPr>
    </p:bg>
    <p:spTree>
      <p:nvGrpSpPr>
        <p:cNvPr id="1" name=""/>
        <p:cNvGrpSpPr/>
        <p:nvPr/>
      </p:nvGrpSpPr>
      <p:grpSpPr>
        <a:xfrm>
          <a:off x="0" y="0"/>
          <a:ext cx="0" cy="0"/>
          <a:chOff x="0" y="0"/>
          <a:chExt cx="0" cy="0"/>
        </a:xfrm>
      </p:grpSpPr>
      <p:pic>
        <p:nvPicPr>
          <p:cNvPr id="7" name="Picture 3" descr="J:\SHOW_ART\09_shows\WPC_Worldwide_Partner_Conference_07-13\SFP_Art\Template\SFP_Art\WPC\PNG\7-01451_WPC_NetworkGrid.png"/>
          <p:cNvPicPr>
            <a:picLocks noChangeAspect="1" noChangeArrowheads="1"/>
          </p:cNvPicPr>
          <p:nvPr userDrawn="1"/>
        </p:nvPicPr>
        <p:blipFill>
          <a:blip r:embed="rId2" cstate="email"/>
          <a:srcRect/>
          <a:stretch>
            <a:fillRect/>
          </a:stretch>
        </p:blipFill>
        <p:spPr bwMode="auto">
          <a:xfrm>
            <a:off x="5997577" y="457200"/>
            <a:ext cx="6191250" cy="4857750"/>
          </a:xfrm>
          <a:prstGeom prst="rect">
            <a:avLst/>
          </a:prstGeom>
          <a:noFill/>
        </p:spPr>
      </p:pic>
      <p:sp>
        <p:nvSpPr>
          <p:cNvPr id="2" name="Title 1"/>
          <p:cNvSpPr>
            <a:spLocks noGrp="1"/>
          </p:cNvSpPr>
          <p:nvPr>
            <p:ph type="ctrTitle"/>
          </p:nvPr>
        </p:nvSpPr>
        <p:spPr>
          <a:xfrm>
            <a:off x="973414" y="1905004"/>
            <a:ext cx="6553384" cy="1523495"/>
          </a:xfrm>
        </p:spPr>
        <p:txBody>
          <a:bodyPr>
            <a:noAutofit/>
          </a:bodyPr>
          <a:lstStyle>
            <a:lvl1pPr>
              <a:lnSpc>
                <a:spcPct val="90000"/>
              </a:lnSpc>
              <a:defRPr sz="5400">
                <a:gradFill>
                  <a:gsLst>
                    <a:gs pos="0">
                      <a:schemeClr val="bg1"/>
                    </a:gs>
                    <a:gs pos="100000">
                      <a:schemeClr val="bg1"/>
                    </a:gs>
                  </a:gsLst>
                  <a:lin ang="5400000" scaled="0"/>
                </a:gradFill>
              </a:defRPr>
            </a:lvl1pPr>
          </a:lstStyle>
          <a:p>
            <a:r>
              <a:rPr lang="en-US" smtClean="0"/>
              <a:t>Click to edit Master title style</a:t>
            </a:r>
            <a:endParaRPr lang="en-US" dirty="0"/>
          </a:p>
        </p:txBody>
      </p:sp>
      <p:sp>
        <p:nvSpPr>
          <p:cNvPr id="3" name="Subtitle 2"/>
          <p:cNvSpPr>
            <a:spLocks noGrp="1"/>
          </p:cNvSpPr>
          <p:nvPr>
            <p:ph type="subTitle" idx="1"/>
          </p:nvPr>
        </p:nvSpPr>
        <p:spPr>
          <a:xfrm>
            <a:off x="973415" y="4344999"/>
            <a:ext cx="4240934" cy="461665"/>
          </a:xfrm>
        </p:spPr>
        <p:txBody>
          <a:bodyPr>
            <a:noAutofit/>
          </a:bodyPr>
          <a:lstStyle>
            <a:lvl1pPr marL="0" indent="0" algn="l">
              <a:lnSpc>
                <a:spcPct val="90000"/>
              </a:lnSpc>
              <a:spcBef>
                <a:spcPts val="0"/>
              </a:spcBef>
              <a:buNone/>
              <a:defRPr>
                <a:gradFill>
                  <a:gsLst>
                    <a:gs pos="0">
                      <a:schemeClr val="bg1"/>
                    </a:gs>
                    <a:gs pos="100000">
                      <a:schemeClr val="bg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4"/>
          <p:cNvSpPr>
            <a:spLocks noGrp="1"/>
          </p:cNvSpPr>
          <p:nvPr>
            <p:ph type="body" sz="quarter" idx="10" hasCustomPrompt="1"/>
          </p:nvPr>
        </p:nvSpPr>
        <p:spPr>
          <a:xfrm>
            <a:off x="973416" y="733429"/>
            <a:ext cx="6740302" cy="276999"/>
          </a:xfrm>
        </p:spPr>
        <p:txBody>
          <a:bodyPr/>
          <a:lstStyle>
            <a:lvl1pPr>
              <a:buFontTx/>
              <a:buNone/>
              <a:defRPr sz="2000">
                <a:gradFill>
                  <a:gsLst>
                    <a:gs pos="0">
                      <a:schemeClr val="bg1"/>
                    </a:gs>
                    <a:gs pos="100000">
                      <a:schemeClr val="bg1"/>
                    </a:gs>
                  </a:gsLst>
                  <a:lin ang="5400000" scaled="0"/>
                </a:gradFill>
              </a:defRPr>
            </a:lvl1pPr>
          </a:lstStyle>
          <a:p>
            <a:pPr lvl="0"/>
            <a:r>
              <a:rPr lang="en-US" dirty="0" smtClean="0"/>
              <a:t>Breakout Session Code</a:t>
            </a:r>
            <a:endParaRPr lang="en-US" dirty="0"/>
          </a:p>
        </p:txBody>
      </p:sp>
      <p:pic>
        <p:nvPicPr>
          <p:cNvPr id="6" name="Picture 5" descr="Microsoft Learning w.png"/>
          <p:cNvPicPr>
            <a:picLocks noChangeAspect="1"/>
          </p:cNvPicPr>
          <p:nvPr userDrawn="1"/>
        </p:nvPicPr>
        <p:blipFill>
          <a:blip r:embed="rId3"/>
          <a:stretch>
            <a:fillRect/>
          </a:stretch>
        </p:blipFill>
        <p:spPr>
          <a:xfrm>
            <a:off x="10849976" y="6576904"/>
            <a:ext cx="1203325" cy="212856"/>
          </a:xfrm>
          <a:prstGeom prst="rect">
            <a:avLst/>
          </a:prstGeom>
        </p:spPr>
      </p:pic>
    </p:spTree>
    <p:extLst>
      <p:ext uri="{BB962C8B-B14F-4D97-AF65-F5344CB8AC3E}">
        <p14:creationId xmlns:p14="http://schemas.microsoft.com/office/powerpoint/2010/main" xmlns="" val="257551544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gradFill>
          <a:gsLst>
            <a:gs pos="0">
              <a:srgbClr val="000000"/>
            </a:gs>
            <a:gs pos="20000">
              <a:srgbClr val="00102A"/>
            </a:gs>
            <a:gs pos="75000">
              <a:srgbClr val="00163A"/>
            </a:gs>
            <a:gs pos="100000">
              <a:srgbClr val="002C74"/>
            </a:gs>
          </a:gsLst>
          <a:lin ang="5400000" scaled="0"/>
        </a:gradFill>
        <a:effectLst/>
      </p:bgPr>
    </p:bg>
    <p:spTree>
      <p:nvGrpSpPr>
        <p:cNvPr id="1" name=""/>
        <p:cNvGrpSpPr/>
        <p:nvPr/>
      </p:nvGrpSpPr>
      <p:grpSpPr>
        <a:xfrm>
          <a:off x="0" y="0"/>
          <a:ext cx="0" cy="0"/>
          <a:chOff x="0" y="0"/>
          <a:chExt cx="0" cy="0"/>
        </a:xfrm>
      </p:grpSpPr>
      <p:pic>
        <p:nvPicPr>
          <p:cNvPr id="6" name="Picture 3" descr="J:\SHOW_ART\09_shows\WPC_Worldwide_Partner_Conference_07-13\SFP_Art\Template\SFP_Art\WPC\PNG\7-01451_WPC_NetworkGrid.png"/>
          <p:cNvPicPr>
            <a:picLocks noChangeAspect="1" noChangeArrowheads="1"/>
          </p:cNvPicPr>
          <p:nvPr userDrawn="1"/>
        </p:nvPicPr>
        <p:blipFill>
          <a:blip r:embed="rId2" cstate="email"/>
          <a:srcRect/>
          <a:stretch>
            <a:fillRect/>
          </a:stretch>
        </p:blipFill>
        <p:spPr bwMode="auto">
          <a:xfrm>
            <a:off x="5997577" y="457200"/>
            <a:ext cx="6191250" cy="4857750"/>
          </a:xfrm>
          <a:prstGeom prst="rect">
            <a:avLst/>
          </a:prstGeom>
          <a:noFill/>
        </p:spPr>
      </p:pic>
      <p:sp>
        <p:nvSpPr>
          <p:cNvPr id="2" name="Title 1"/>
          <p:cNvSpPr>
            <a:spLocks noGrp="1"/>
          </p:cNvSpPr>
          <p:nvPr>
            <p:ph type="ctrTitle"/>
          </p:nvPr>
        </p:nvSpPr>
        <p:spPr>
          <a:xfrm>
            <a:off x="1825150" y="451503"/>
            <a:ext cx="6062927" cy="1523494"/>
          </a:xfrm>
        </p:spPr>
        <p:txBody>
          <a:bodyPr anchor="ctr" anchorCtr="0">
            <a:noAutofit/>
          </a:bodyPr>
          <a:lstStyle>
            <a:lvl1pPr>
              <a:lnSpc>
                <a:spcPct val="90000"/>
              </a:lnSpc>
              <a:defRPr sz="5400">
                <a:gradFill>
                  <a:gsLst>
                    <a:gs pos="0">
                      <a:schemeClr val="bg1"/>
                    </a:gs>
                    <a:gs pos="100000">
                      <a:schemeClr val="bg1"/>
                    </a:gs>
                  </a:gsLst>
                  <a:lin ang="5400000" scaled="0"/>
                </a:gradFill>
              </a:defRPr>
            </a:lvl1pPr>
          </a:lstStyle>
          <a:p>
            <a:r>
              <a:rPr lang="en-US" smtClean="0"/>
              <a:t>Click to edit Master title style</a:t>
            </a:r>
            <a:endParaRPr lang="en-US" dirty="0"/>
          </a:p>
        </p:txBody>
      </p:sp>
      <p:sp>
        <p:nvSpPr>
          <p:cNvPr id="3" name="Subtitle 2"/>
          <p:cNvSpPr>
            <a:spLocks noGrp="1"/>
          </p:cNvSpPr>
          <p:nvPr>
            <p:ph type="subTitle" idx="1"/>
          </p:nvPr>
        </p:nvSpPr>
        <p:spPr>
          <a:xfrm>
            <a:off x="1824798" y="4344999"/>
            <a:ext cx="3782788" cy="461665"/>
          </a:xfrm>
        </p:spPr>
        <p:txBody>
          <a:bodyPr>
            <a:noAutofit/>
          </a:bodyPr>
          <a:lstStyle>
            <a:lvl1pPr marL="0" indent="0" algn="l">
              <a:lnSpc>
                <a:spcPct val="90000"/>
              </a:lnSpc>
              <a:spcBef>
                <a:spcPts val="0"/>
              </a:spcBef>
              <a:buNone/>
              <a:defRPr>
                <a:gradFill>
                  <a:gsLst>
                    <a:gs pos="0">
                      <a:schemeClr val="bg1"/>
                    </a:gs>
                    <a:gs pos="100000">
                      <a:schemeClr val="bg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73139" y="1984128"/>
            <a:ext cx="7013730" cy="1384994"/>
          </a:xfrm>
        </p:spPr>
        <p:txBody>
          <a:bodyPr anchor="t" anchorCtr="0">
            <a:noAutofit/>
            <a:scene3d>
              <a:camera prst="orthographicFront"/>
              <a:lightRig rig="flat" dir="t"/>
            </a:scene3d>
            <a:sp3d extrusionH="88900" contourW="2540">
              <a:contourClr>
                <a:srgbClr val="F4A234"/>
              </a:contourClr>
            </a:sp3d>
          </a:bodyPr>
          <a:lstStyle>
            <a:lvl1pPr marL="0" indent="0" algn="l">
              <a:buFont typeface="Arial" pitchFamily="34" charset="0"/>
              <a:buNone/>
              <a:defRPr lang="en-US" sz="9600" b="1" i="1" kern="1200" spc="-300" baseline="0" noProof="0" dirty="0" smtClean="0">
                <a:ln w="3175">
                  <a:solidFill>
                    <a:srgbClr val="FFFFFF">
                      <a:alpha val="75000"/>
                    </a:srgbClr>
                  </a:solidFill>
                </a:ln>
                <a:gradFill flip="none" rotWithShape="1">
                  <a:gsLst>
                    <a:gs pos="0">
                      <a:srgbClr val="4F99F3"/>
                    </a:gs>
                    <a:gs pos="36000">
                      <a:srgbClr val="8DBDF7"/>
                    </a:gs>
                    <a:gs pos="81000">
                      <a:srgbClr val="CCE2FC"/>
                    </a:gs>
                  </a:gsLst>
                  <a:lin ang="5400000" scaled="0"/>
                  <a:tileRect/>
                </a:gradFill>
                <a:effectLst>
                  <a:outerShdw blurRad="50800" dist="38100" dir="2700000" algn="tl" rotWithShape="0">
                    <a:prstClr val="black">
                      <a:alpha val="40000"/>
                    </a:prstClr>
                  </a:outerShdw>
                </a:effectLst>
                <a:latin typeface="+mj-lt"/>
                <a:ea typeface="Kozuka Gothic Pro H" pitchFamily="34" charset="-128"/>
                <a:cs typeface="Arial" charset="0"/>
              </a:defRPr>
            </a:lvl1pPr>
          </a:lstStyle>
          <a:p>
            <a:pPr marL="457200" lvl="0" indent="-457200" algn="r" defTabSz="914363" rtl="0" eaLnBrk="1" latinLnBrk="0" hangingPunct="1">
              <a:lnSpc>
                <a:spcPct val="90000"/>
              </a:lnSpc>
              <a:spcBef>
                <a:spcPct val="20000"/>
              </a:spcBef>
              <a:buFontTx/>
              <a:buNone/>
            </a:pPr>
            <a:r>
              <a:rPr lang="en-US" dirty="0" smtClean="0"/>
              <a:t>click to…</a:t>
            </a:r>
          </a:p>
        </p:txBody>
      </p:sp>
      <p:pic>
        <p:nvPicPr>
          <p:cNvPr id="8" name="Picture 7" descr="Microsoft Learning w.png"/>
          <p:cNvPicPr>
            <a:picLocks noChangeAspect="1"/>
          </p:cNvPicPr>
          <p:nvPr userDrawn="1"/>
        </p:nvPicPr>
        <p:blipFill>
          <a:blip r:embed="rId3"/>
          <a:stretch>
            <a:fillRect/>
          </a:stretch>
        </p:blipFill>
        <p:spPr>
          <a:xfrm>
            <a:off x="10849976" y="6576904"/>
            <a:ext cx="1203325" cy="212856"/>
          </a:xfrm>
          <a:prstGeom prst="rect">
            <a:avLst/>
          </a:prstGeom>
        </p:spPr>
      </p:pic>
    </p:spTree>
    <p:extLst>
      <p:ext uri="{BB962C8B-B14F-4D97-AF65-F5344CB8AC3E}">
        <p14:creationId xmlns:p14="http://schemas.microsoft.com/office/powerpoint/2010/main" xmlns="" val="165638336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7868" y="1411552"/>
            <a:ext cx="11173090"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descr="Microsoft Learning w.png"/>
          <p:cNvPicPr>
            <a:picLocks noChangeAspect="1"/>
          </p:cNvPicPr>
          <p:nvPr userDrawn="1"/>
        </p:nvPicPr>
        <p:blipFill>
          <a:blip r:embed="rId2"/>
          <a:stretch>
            <a:fillRect/>
          </a:stretch>
        </p:blipFill>
        <p:spPr>
          <a:xfrm>
            <a:off x="10849976" y="6576904"/>
            <a:ext cx="1203325" cy="212856"/>
          </a:xfrm>
          <a:prstGeom prst="rect">
            <a:avLst/>
          </a:prstGeom>
        </p:spPr>
      </p:pic>
    </p:spTree>
    <p:extLst>
      <p:ext uri="{BB962C8B-B14F-4D97-AF65-F5344CB8AC3E}">
        <p14:creationId xmlns:p14="http://schemas.microsoft.com/office/powerpoint/2010/main" xmlns="" val="4175101681"/>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638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30213" indent="-430213">
              <a:buFontTx/>
              <a:buBlip>
                <a:blip r:embed="rId2"/>
              </a:buBlip>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2615264831"/>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07868" y="1412875"/>
            <a:ext cx="11173090"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descr="Microsoft Learning w.png"/>
          <p:cNvPicPr>
            <a:picLocks noChangeAspect="1"/>
          </p:cNvPicPr>
          <p:nvPr userDrawn="1"/>
        </p:nvPicPr>
        <p:blipFill>
          <a:blip r:embed="rId2"/>
          <a:stretch>
            <a:fillRect/>
          </a:stretch>
        </p:blipFill>
        <p:spPr>
          <a:xfrm>
            <a:off x="10849976" y="6576904"/>
            <a:ext cx="1203325" cy="212856"/>
          </a:xfrm>
          <a:prstGeom prst="rect">
            <a:avLst/>
          </a:prstGeom>
        </p:spPr>
      </p:pic>
    </p:spTree>
    <p:extLst>
      <p:ext uri="{BB962C8B-B14F-4D97-AF65-F5344CB8AC3E}">
        <p14:creationId xmlns:p14="http://schemas.microsoft.com/office/powerpoint/2010/main" xmlns="" val="286766734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7869" y="1411553"/>
            <a:ext cx="5484971"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5986" y="1411553"/>
            <a:ext cx="5484971"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descr="Microsoft Learning w.png"/>
          <p:cNvPicPr>
            <a:picLocks noChangeAspect="1"/>
          </p:cNvPicPr>
          <p:nvPr userDrawn="1"/>
        </p:nvPicPr>
        <p:blipFill>
          <a:blip r:embed="rId2"/>
          <a:stretch>
            <a:fillRect/>
          </a:stretch>
        </p:blipFill>
        <p:spPr>
          <a:xfrm>
            <a:off x="10849976" y="6576904"/>
            <a:ext cx="1203325" cy="212856"/>
          </a:xfrm>
          <a:prstGeom prst="rect">
            <a:avLst/>
          </a:prstGeom>
        </p:spPr>
      </p:pic>
    </p:spTree>
    <p:extLst>
      <p:ext uri="{BB962C8B-B14F-4D97-AF65-F5344CB8AC3E}">
        <p14:creationId xmlns:p14="http://schemas.microsoft.com/office/powerpoint/2010/main" xmlns="" val="267127020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7869" y="1411563"/>
            <a:ext cx="5484971"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9" y="2174880"/>
            <a:ext cx="5484971"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3036" y="1411563"/>
            <a:ext cx="548792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5" y="2174880"/>
            <a:ext cx="5489202"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descr="Microsoft Learning w.png"/>
          <p:cNvPicPr>
            <a:picLocks noChangeAspect="1"/>
          </p:cNvPicPr>
          <p:nvPr userDrawn="1"/>
        </p:nvPicPr>
        <p:blipFill>
          <a:blip r:embed="rId2"/>
          <a:stretch>
            <a:fillRect/>
          </a:stretch>
        </p:blipFill>
        <p:spPr>
          <a:xfrm>
            <a:off x="10849976" y="6576904"/>
            <a:ext cx="1203325" cy="212856"/>
          </a:xfrm>
          <a:prstGeom prst="rect">
            <a:avLst/>
          </a:prstGeom>
        </p:spPr>
      </p:pic>
    </p:spTree>
    <p:extLst>
      <p:ext uri="{BB962C8B-B14F-4D97-AF65-F5344CB8AC3E}">
        <p14:creationId xmlns:p14="http://schemas.microsoft.com/office/powerpoint/2010/main" xmlns="" val="389701559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pic>
        <p:nvPicPr>
          <p:cNvPr id="3" name="Picture 2" descr="Microsoft Learning w.png"/>
          <p:cNvPicPr>
            <a:picLocks noChangeAspect="1"/>
          </p:cNvPicPr>
          <p:nvPr userDrawn="1"/>
        </p:nvPicPr>
        <p:blipFill>
          <a:blip r:embed="rId2"/>
          <a:stretch>
            <a:fillRect/>
          </a:stretch>
        </p:blipFill>
        <p:spPr>
          <a:xfrm>
            <a:off x="10849976" y="6576904"/>
            <a:ext cx="1203325" cy="212856"/>
          </a:xfrm>
          <a:prstGeom prst="rect">
            <a:avLst/>
          </a:prstGeom>
        </p:spPr>
      </p:pic>
    </p:spTree>
    <p:extLst>
      <p:ext uri="{BB962C8B-B14F-4D97-AF65-F5344CB8AC3E}">
        <p14:creationId xmlns:p14="http://schemas.microsoft.com/office/powerpoint/2010/main" xmlns="" val="317915538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Microsoft Learning w.png"/>
          <p:cNvPicPr>
            <a:picLocks noChangeAspect="1"/>
          </p:cNvPicPr>
          <p:nvPr userDrawn="1"/>
        </p:nvPicPr>
        <p:blipFill>
          <a:blip r:embed="rId2"/>
          <a:stretch>
            <a:fillRect/>
          </a:stretch>
        </p:blipFill>
        <p:spPr>
          <a:xfrm>
            <a:off x="10849976" y="6576904"/>
            <a:ext cx="1203325" cy="212856"/>
          </a:xfrm>
          <a:prstGeom prst="rect">
            <a:avLst/>
          </a:prstGeom>
        </p:spPr>
      </p:pic>
    </p:spTree>
    <p:extLst>
      <p:ext uri="{BB962C8B-B14F-4D97-AF65-F5344CB8AC3E}">
        <p14:creationId xmlns:p14="http://schemas.microsoft.com/office/powerpoint/2010/main" xmlns="" val="137513342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WALKIN - Prints in GRAYSCA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4669089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2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7868" y="1411553"/>
            <a:ext cx="11173090" cy="2000548"/>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34935830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3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7868" y="1411553"/>
            <a:ext cx="11173090" cy="2000548"/>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86"/>
            <a:ext cx="12188826"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Segoe Semibold" pitchFamily="34" charset="0"/>
              </a:defRPr>
            </a:lvl1pPr>
          </a:lstStyle>
          <a:p>
            <a:pPr lvl="0"/>
            <a:r>
              <a:rPr lang="en-US" smtClean="0"/>
              <a:t>Click to edit Master text styles</a:t>
            </a:r>
          </a:p>
        </p:txBody>
      </p:sp>
    </p:spTree>
    <p:extLst>
      <p:ext uri="{BB962C8B-B14F-4D97-AF65-F5344CB8AC3E}">
        <p14:creationId xmlns:p14="http://schemas.microsoft.com/office/powerpoint/2010/main" xmlns="" val="645912788"/>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1447800"/>
            <a:ext cx="10242549" cy="1523497"/>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969964" y="3152775"/>
            <a:ext cx="10242550" cy="443198"/>
          </a:xfrm>
        </p:spPr>
        <p:txBody>
          <a:bodyPr>
            <a:sp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xmlns="" val="228331559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19113" y="1447800"/>
            <a:ext cx="932338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519113" y="3152775"/>
            <a:ext cx="9323389" cy="387798"/>
          </a:xfrm>
        </p:spPr>
        <p:txBody>
          <a:bodyPr>
            <a:spAutoFit/>
          </a:bodyPr>
          <a:lstStyle>
            <a:lvl1pPr marL="0" indent="0" algn="l">
              <a:lnSpc>
                <a:spcPct val="90000"/>
              </a:lnSpc>
              <a:spcBef>
                <a:spcPts val="0"/>
              </a:spcBef>
              <a:buNone/>
              <a:defRPr sz="2800">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519113" y="228600"/>
            <a:ext cx="11149012" cy="997196"/>
          </a:xfrm>
        </p:spPr>
        <p:txBody>
          <a:bodyPr anchor="t" anchorCtr="0">
            <a:spAutoFit/>
            <a:scene3d>
              <a:camera prst="orthographicFront"/>
              <a:lightRig rig="balanced" dir="t"/>
            </a:scene3d>
            <a:sp3d extrusionH="88900" prstMaterial="matte">
              <a:bevelT w="38100" h="38100"/>
              <a:contourClr>
                <a:schemeClr val="tx2"/>
              </a:contourClr>
            </a:sp3d>
          </a:bodyPr>
          <a:lstStyle>
            <a:lvl1pPr marL="0" indent="0" algn="l">
              <a:buFont typeface="Arial" pitchFamily="34" charset="0"/>
              <a:buNone/>
              <a:defRPr kumimoji="0" lang="en-US" sz="7200" b="1" i="0" u="none" strike="noStrike" kern="1200" cap="none" spc="-500" normalizeH="0" baseline="0" noProof="0" dirty="0" smtClean="0">
                <a:ln w="11430"/>
                <a:gradFill>
                  <a:gsLst>
                    <a:gs pos="0">
                      <a:schemeClr val="tx1"/>
                    </a:gs>
                    <a:gs pos="88000">
                      <a:schemeClr val="tx1"/>
                    </a:gs>
                  </a:gsLst>
                  <a:lin ang="5400000"/>
                </a:gradFill>
                <a:effectLst>
                  <a:outerShdw blurRad="50800" dist="38100" dir="5400000" algn="ctr" rotWithShape="0">
                    <a:srgbClr val="000000">
                      <a:alpha val="40000"/>
                    </a:srgbClr>
                  </a:outerShdw>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xmlns="" val="214078562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197356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296990677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638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201012309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197356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130053991"/>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05768"/>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05768"/>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128703856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319246045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xmlns="" val="341621358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3263380"/>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3716183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0">
                      <a:srgbClr val="FFFFFF"/>
                    </a:gs>
                    <a:gs pos="100000">
                      <a:srgbClr val="F8F57B"/>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124383592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8F57B"/>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xmlns="" val="4261035707"/>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3600451"/>
            <a:ext cx="10360501" cy="1470025"/>
          </a:xfrm>
        </p:spPr>
        <p:txBody>
          <a:bodyPr>
            <a:noAutofit/>
          </a:bodyPr>
          <a:lstStyle>
            <a:lvl1pPr>
              <a:defRPr sz="5400">
                <a:solidFill>
                  <a:schemeClr val="bg2"/>
                </a:solidFill>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11022802" y="6361027"/>
            <a:ext cx="892733" cy="365125"/>
          </a:xfrm>
          <a:prstGeom prst="rect">
            <a:avLst/>
          </a:prstGeom>
        </p:spPr>
        <p:txBody>
          <a:bodyPr/>
          <a:lstStyle/>
          <a:p>
            <a:fld id="{E0BD4124-0F44-144B-9C95-4C29FD6ABC16}"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918963482"/>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05768"/>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05768"/>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259625899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1" y="703727"/>
            <a:ext cx="5484971" cy="1162050"/>
          </a:xfrm>
        </p:spPr>
        <p:txBody>
          <a:bodyPr anchor="b">
            <a:normAutofit/>
          </a:bodyPr>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609441" y="1865778"/>
            <a:ext cx="5484971" cy="4415868"/>
          </a:xfrm>
        </p:spPr>
        <p:txBody>
          <a:bodyPr>
            <a:normAutofit/>
          </a:bodyPr>
          <a:lstStyle>
            <a:lvl1pPr marL="0" indent="0">
              <a:buNone/>
              <a:defRPr sz="2000"/>
            </a:lvl1pPr>
            <a:lvl2pPr>
              <a:buNone/>
              <a:defRPr sz="1800"/>
            </a:lvl2pPr>
            <a:lvl3pPr>
              <a:buNone/>
              <a:defRPr sz="1600"/>
            </a:lvl3pPr>
            <a:lvl4pPr>
              <a:buNone/>
              <a:defRPr sz="1400"/>
            </a:lvl4pPr>
            <a:lvl5pPr>
              <a:buNone/>
              <a:defRPr sz="1400"/>
            </a:lvl5pPr>
            <a:lvl6pPr>
              <a:defRPr sz="2000"/>
            </a:lvl6pPr>
            <a:lvl7pPr>
              <a:defRPr sz="2000"/>
            </a:lvl7pPr>
            <a:lvl8pPr>
              <a:defRPr sz="2000"/>
            </a:lvl8pPr>
            <a:lvl9pPr>
              <a:defRPr sz="2000"/>
            </a:lvl9pPr>
          </a:lstStyle>
          <a:p>
            <a:pPr lvl="0"/>
            <a:r>
              <a:rPr lang="en-US" dirty="0" smtClean="0"/>
              <a:t>Click to edit Master text styles</a:t>
            </a:r>
            <a:endParaRPr lang="en-US" dirty="0"/>
          </a:p>
        </p:txBody>
      </p:sp>
      <p:sp>
        <p:nvSpPr>
          <p:cNvPr id="5" name="Date Placeholder 4"/>
          <p:cNvSpPr>
            <a:spLocks noGrp="1"/>
          </p:cNvSpPr>
          <p:nvPr>
            <p:ph type="dt" sz="half" idx="10"/>
          </p:nvPr>
        </p:nvSpPr>
        <p:spPr>
          <a:xfrm>
            <a:off x="602299" y="6357003"/>
            <a:ext cx="1205009" cy="365125"/>
          </a:xfrm>
          <a:prstGeom prst="rect">
            <a:avLst/>
          </a:prstGeom>
        </p:spPr>
        <p:txBody>
          <a:bodyPr/>
          <a:lstStyle/>
          <a:p>
            <a:fld id="{9314C83A-77C0-1B4E-8798-D8C6F71EDEFC}" type="datetime1">
              <a:rPr lang="en-US" smtClean="0">
                <a:solidFill>
                  <a:srgbClr val="FFFFFF"/>
                </a:solidFill>
              </a:rPr>
              <a:pPr/>
              <a:t>5/25/2011</a:t>
            </a:fld>
            <a:endParaRPr lang="en-US">
              <a:solidFill>
                <a:srgbClr val="FFFFFF"/>
              </a:solidFill>
            </a:endParaRPr>
          </a:p>
        </p:txBody>
      </p:sp>
      <p:sp>
        <p:nvSpPr>
          <p:cNvPr id="6" name="Footer Placeholder 5"/>
          <p:cNvSpPr>
            <a:spLocks noGrp="1"/>
          </p:cNvSpPr>
          <p:nvPr>
            <p:ph type="ftr" sz="quarter" idx="11"/>
          </p:nvPr>
        </p:nvSpPr>
        <p:spPr>
          <a:xfrm>
            <a:off x="1600492" y="6357003"/>
            <a:ext cx="5491551" cy="365125"/>
          </a:xfrm>
          <a:prstGeom prst="rect">
            <a:avLst/>
          </a:prstGeom>
        </p:spPr>
        <p:txBody>
          <a:bodyPr/>
          <a:lstStyle/>
          <a:p>
            <a:r>
              <a:rPr lang="en-US" smtClean="0">
                <a:solidFill>
                  <a:srgbClr val="FFFFFF"/>
                </a:solidFill>
              </a:rPr>
              <a:t>Microsoft Confidential ©2010</a:t>
            </a:r>
            <a:endParaRPr lang="en-US">
              <a:solidFill>
                <a:srgbClr val="FFFFFF"/>
              </a:solidFill>
            </a:endParaRPr>
          </a:p>
        </p:txBody>
      </p:sp>
      <p:sp>
        <p:nvSpPr>
          <p:cNvPr id="7" name="Slide Number Placeholder 6"/>
          <p:cNvSpPr>
            <a:spLocks noGrp="1"/>
          </p:cNvSpPr>
          <p:nvPr>
            <p:ph type="sldNum" sz="quarter" idx="12"/>
          </p:nvPr>
        </p:nvSpPr>
        <p:spPr>
          <a:xfrm>
            <a:off x="10664883" y="6361027"/>
            <a:ext cx="892733" cy="365125"/>
          </a:xfrm>
          <a:prstGeom prst="rect">
            <a:avLst/>
          </a:prstGeom>
        </p:spPr>
        <p:txBody>
          <a:bodyPr/>
          <a:lstStyle/>
          <a:p>
            <a:fld id="{E0BD4124-0F44-144B-9C95-4C29FD6ABC16}"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2419895472"/>
      </p:ext>
    </p:extLst>
  </p:cSld>
  <p:clrMapOvr>
    <a:masterClrMapping/>
  </p:clrMapOvr>
  <p:transition spd="med">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1" y="703727"/>
            <a:ext cx="5484971" cy="1162050"/>
          </a:xfrm>
        </p:spPr>
        <p:txBody>
          <a:bodyPr anchor="b">
            <a:normAutofit/>
          </a:bodyPr>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609441" y="1977847"/>
            <a:ext cx="5484971" cy="3292654"/>
          </a:xfrm>
        </p:spPr>
        <p:txBody>
          <a:bodyPr>
            <a:normAutofit/>
          </a:bodyPr>
          <a:lstStyle>
            <a:lvl1pPr marL="174625" indent="-174625">
              <a:buFont typeface="Arial"/>
              <a:buChar char="•"/>
              <a:defRPr sz="2000"/>
            </a:lvl1pPr>
            <a:lvl2pPr>
              <a:buNone/>
              <a:defRPr sz="1800"/>
            </a:lvl2pPr>
            <a:lvl3pPr>
              <a:buNone/>
              <a:defRPr sz="1600"/>
            </a:lvl3pPr>
            <a:lvl4pPr>
              <a:buNone/>
              <a:defRPr sz="1400"/>
            </a:lvl4pPr>
            <a:lvl5pPr>
              <a:buNone/>
              <a:defRPr sz="1400"/>
            </a:lvl5pPr>
            <a:lvl6pPr>
              <a:defRPr sz="2000"/>
            </a:lvl6pPr>
            <a:lvl7pPr>
              <a:defRPr sz="2000"/>
            </a:lvl7pPr>
            <a:lvl8pPr>
              <a:defRPr sz="2000"/>
            </a:lvl8pPr>
            <a:lvl9pPr>
              <a:defRPr sz="2000"/>
            </a:lvl9pPr>
          </a:lstStyle>
          <a:p>
            <a:pPr lvl="0"/>
            <a:r>
              <a:rPr lang="en-US" dirty="0" smtClean="0"/>
              <a:t>Click to edit Master text styles</a:t>
            </a:r>
            <a:endParaRPr lang="en-US" dirty="0"/>
          </a:p>
        </p:txBody>
      </p:sp>
      <p:sp>
        <p:nvSpPr>
          <p:cNvPr id="5" name="Date Placeholder 4"/>
          <p:cNvSpPr>
            <a:spLocks noGrp="1"/>
          </p:cNvSpPr>
          <p:nvPr>
            <p:ph type="dt" sz="half" idx="10"/>
          </p:nvPr>
        </p:nvSpPr>
        <p:spPr>
          <a:xfrm>
            <a:off x="602299" y="6357003"/>
            <a:ext cx="1162978" cy="369149"/>
          </a:xfrm>
          <a:prstGeom prst="rect">
            <a:avLst/>
          </a:prstGeom>
        </p:spPr>
        <p:txBody>
          <a:bodyPr/>
          <a:lstStyle/>
          <a:p>
            <a:fld id="{9314C83A-77C0-1B4E-8798-D8C6F71EDEFC}" type="datetime1">
              <a:rPr lang="en-US" smtClean="0">
                <a:solidFill>
                  <a:srgbClr val="FFFFFF"/>
                </a:solidFill>
              </a:rPr>
              <a:pPr/>
              <a:t>5/25/2011</a:t>
            </a:fld>
            <a:endParaRPr lang="en-US">
              <a:solidFill>
                <a:srgbClr val="FFFFFF"/>
              </a:solidFill>
            </a:endParaRPr>
          </a:p>
        </p:txBody>
      </p:sp>
      <p:sp>
        <p:nvSpPr>
          <p:cNvPr id="6" name="Footer Placeholder 5"/>
          <p:cNvSpPr>
            <a:spLocks noGrp="1"/>
          </p:cNvSpPr>
          <p:nvPr>
            <p:ph type="ftr" sz="quarter" idx="11"/>
          </p:nvPr>
        </p:nvSpPr>
        <p:spPr>
          <a:xfrm>
            <a:off x="1600492" y="6357003"/>
            <a:ext cx="5491551" cy="365125"/>
          </a:xfrm>
          <a:prstGeom prst="rect">
            <a:avLst/>
          </a:prstGeom>
        </p:spPr>
        <p:txBody>
          <a:bodyPr/>
          <a:lstStyle/>
          <a:p>
            <a:r>
              <a:rPr lang="en-US" smtClean="0">
                <a:solidFill>
                  <a:srgbClr val="FFFFFF"/>
                </a:solidFill>
              </a:rPr>
              <a:t>Microsoft Confidential ©2010</a:t>
            </a:r>
            <a:endParaRPr lang="en-US">
              <a:solidFill>
                <a:srgbClr val="FFFFFF"/>
              </a:solidFill>
            </a:endParaRPr>
          </a:p>
        </p:txBody>
      </p:sp>
      <p:sp>
        <p:nvSpPr>
          <p:cNvPr id="7" name="Slide Number Placeholder 6"/>
          <p:cNvSpPr>
            <a:spLocks noGrp="1"/>
          </p:cNvSpPr>
          <p:nvPr>
            <p:ph type="sldNum" sz="quarter" idx="12"/>
          </p:nvPr>
        </p:nvSpPr>
        <p:spPr>
          <a:xfrm>
            <a:off x="10664883" y="6361027"/>
            <a:ext cx="892733" cy="365125"/>
          </a:xfrm>
          <a:prstGeom prst="rect">
            <a:avLst/>
          </a:prstGeom>
        </p:spPr>
        <p:txBody>
          <a:bodyPr/>
          <a:lstStyle/>
          <a:p>
            <a:fld id="{E0BD4124-0F44-144B-9C95-4C29FD6ABC16}"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xmlns="" val="1472936219"/>
      </p:ext>
    </p:extLst>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xmlns="" val="220277875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84266140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772131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MS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9093560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3" y="1834664"/>
            <a:ext cx="10242549" cy="747897"/>
          </a:xfrm>
        </p:spPr>
        <p:txBody>
          <a:bodyPr>
            <a:spAutoFit/>
          </a:bodyPr>
          <a:lstStyle>
            <a:lvl1pPr algn="l" defTabSz="914363" rtl="0" eaLnBrk="1" latinLnBrk="0" hangingPunct="1">
              <a:lnSpc>
                <a:spcPct val="90000"/>
              </a:lnSpc>
              <a:spcBef>
                <a:spcPct val="0"/>
              </a:spcBef>
              <a:buNone/>
              <a:defRPr lang="en-US" sz="5400" b="0" kern="1200" cap="none" spc="-150" dirty="0">
                <a:ln w="3175">
                  <a:noFill/>
                </a:ln>
                <a:gradFill flip="none" rotWithShape="1">
                  <a:gsLst>
                    <a:gs pos="0">
                      <a:schemeClr val="tx1"/>
                    </a:gs>
                    <a:gs pos="86000">
                      <a:schemeClr val="tx1"/>
                    </a:gs>
                  </a:gsLst>
                  <a:lin ang="5400000" scaled="0"/>
                  <a:tileRect/>
                </a:gradFill>
                <a:effectLst>
                  <a:outerShdw blurRad="190500" algn="ctr" rotWithShape="0">
                    <a:schemeClr val="tx2">
                      <a:lumMod val="10000"/>
                      <a:alpha val="65000"/>
                    </a:schemeClr>
                  </a:outerShdw>
                </a:effectLst>
                <a:latin typeface="Segoe Semibold" pitchFamily="34" charset="0"/>
                <a:ea typeface="+mn-ea"/>
                <a:cs typeface="Arial"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69963" y="4299440"/>
            <a:ext cx="10242550" cy="443198"/>
          </a:xfrm>
        </p:spPr>
        <p:txBody>
          <a:bodyPr>
            <a:spAutoFit/>
          </a:bodyPr>
          <a:lstStyle>
            <a:lvl1pPr marL="0" indent="0" algn="l" defTabSz="914363" rtl="0" eaLnBrk="1" latinLnBrk="0" hangingPunct="1">
              <a:lnSpc>
                <a:spcPct val="90000"/>
              </a:lnSpc>
              <a:spcBef>
                <a:spcPct val="0"/>
              </a:spcBef>
              <a:buFontTx/>
              <a:buNone/>
              <a:defRPr lang="en-US" sz="3200" b="0" kern="1200" cap="none" spc="-150" dirty="0">
                <a:ln w="3175">
                  <a:noFill/>
                </a:ln>
                <a:gradFill flip="none" rotWithShape="1">
                  <a:gsLst>
                    <a:gs pos="0">
                      <a:schemeClr val="tx1"/>
                    </a:gs>
                    <a:gs pos="86000">
                      <a:schemeClr val="tx1"/>
                    </a:gs>
                  </a:gsLst>
                  <a:lin ang="5400000" scaled="0"/>
                  <a:tileRect/>
                </a:gradFill>
                <a:effectLst>
                  <a:outerShdw blurRad="190500" algn="ctr" rotWithShape="0">
                    <a:schemeClr val="tx2">
                      <a:lumMod val="10000"/>
                      <a:alpha val="65000"/>
                    </a:schemeClr>
                  </a:outerShdw>
                </a:effectLst>
                <a:latin typeface="+mj-lt"/>
                <a:ea typeface="+mn-ea"/>
                <a:cs typeface="Arial"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pic>
        <p:nvPicPr>
          <p:cNvPr id="6" name="Picture 5" descr="MGXFY11_LWOF_logo_color_Reverse.png"/>
          <p:cNvPicPr>
            <a:picLocks noChangeAspect="1"/>
          </p:cNvPicPr>
          <p:nvPr/>
        </p:nvPicPr>
        <p:blipFill>
          <a:blip r:embed="rId3"/>
          <a:stretch>
            <a:fillRect/>
          </a:stretch>
        </p:blipFill>
        <p:spPr bwMode="invGray">
          <a:xfrm>
            <a:off x="8624889" y="6155267"/>
            <a:ext cx="3285736" cy="510492"/>
          </a:xfrm>
          <a:prstGeom prst="rect">
            <a:avLst/>
          </a:prstGeom>
        </p:spPr>
      </p:pic>
    </p:spTree>
    <p:extLst>
      <p:ext uri="{BB962C8B-B14F-4D97-AF65-F5344CB8AC3E}">
        <p14:creationId xmlns:p14="http://schemas.microsoft.com/office/powerpoint/2010/main" xmlns="" val="658289575"/>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2.png"/><Relationship Id="rId5" Type="http://schemas.openxmlformats.org/officeDocument/2006/relationships/slideLayout" Target="../slideLayouts/slideLayout13.xml"/><Relationship Id="rId10" Type="http://schemas.openxmlformats.org/officeDocument/2006/relationships/image" Target="../media/image1.jpe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8.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15.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14.png"/><Relationship Id="rId2" Type="http://schemas.openxmlformats.org/officeDocument/2006/relationships/slideLayout" Target="../slideLayouts/slideLayout29.xml"/><Relationship Id="rId16" Type="http://schemas.openxmlformats.org/officeDocument/2006/relationships/image" Target="../media/image13.jpe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4.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6638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2430401532"/>
      </p:ext>
    </p:extLst>
  </p:cSld>
  <p:clrMap bg1="dk1" tx1="lt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5" r:id="rId5"/>
    <p:sldLayoutId id="2147483757" r:id="rId6"/>
    <p:sldLayoutId id="2147483759" r:id="rId7"/>
    <p:sldLayoutId id="2147483760" r:id="rId8"/>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30213" indent="-430213" algn="l" defTabSz="914363" rtl="0" eaLnBrk="1" latinLnBrk="0" hangingPunct="1">
        <a:lnSpc>
          <a:spcPct val="90000"/>
        </a:lnSpc>
        <a:spcBef>
          <a:spcPct val="20000"/>
        </a:spcBef>
        <a:buSzPct val="92000"/>
        <a:buFontTx/>
        <a:buBlip>
          <a:blip r:embed="rId11"/>
        </a:buBlip>
        <a:defRPr sz="3200" kern="1200">
          <a:gradFill>
            <a:gsLst>
              <a:gs pos="0">
                <a:schemeClr val="tx1"/>
              </a:gs>
              <a:gs pos="86000">
                <a:schemeClr val="tx1"/>
              </a:gs>
            </a:gsLst>
            <a:lin ang="5400000" scaled="0"/>
          </a:gradFill>
          <a:latin typeface="+mn-lt"/>
          <a:ea typeface="+mn-ea"/>
          <a:cs typeface="+mn-cs"/>
        </a:defRPr>
      </a:lvl1pPr>
      <a:lvl2pPr marL="830263" indent="-392113" algn="l" defTabSz="914363" rtl="0" eaLnBrk="1" latinLnBrk="0" hangingPunct="1">
        <a:lnSpc>
          <a:spcPct val="90000"/>
        </a:lnSpc>
        <a:spcBef>
          <a:spcPct val="20000"/>
        </a:spcBef>
        <a:buSzPct val="92000"/>
        <a:buFontTx/>
        <a:buBlip>
          <a:blip r:embed="rId11"/>
        </a:buBlip>
        <a:defRPr sz="2800" kern="1200">
          <a:gradFill>
            <a:gsLst>
              <a:gs pos="0">
                <a:schemeClr val="tx1"/>
              </a:gs>
              <a:gs pos="86000">
                <a:schemeClr val="tx1"/>
              </a:gs>
            </a:gsLst>
            <a:lin ang="5400000" scaled="0"/>
          </a:gradFill>
          <a:latin typeface="+mn-lt"/>
          <a:ea typeface="+mn-ea"/>
          <a:cs typeface="+mn-cs"/>
        </a:defRPr>
      </a:lvl2pPr>
      <a:lvl3pPr marL="1198563" indent="-338138" algn="l" defTabSz="914363" rtl="0" eaLnBrk="1" latinLnBrk="0" hangingPunct="1">
        <a:lnSpc>
          <a:spcPct val="90000"/>
        </a:lnSpc>
        <a:spcBef>
          <a:spcPct val="20000"/>
        </a:spcBef>
        <a:buSzPct val="92000"/>
        <a:buFontTx/>
        <a:buBlip>
          <a:blip r:embed="rId11"/>
        </a:buBlip>
        <a:defRPr sz="2400" kern="1200">
          <a:gradFill>
            <a:gsLst>
              <a:gs pos="0">
                <a:schemeClr val="tx1"/>
              </a:gs>
              <a:gs pos="86000">
                <a:schemeClr val="tx1"/>
              </a:gs>
            </a:gsLst>
            <a:lin ang="5400000" scaled="0"/>
          </a:gradFill>
          <a:latin typeface="+mn-lt"/>
          <a:ea typeface="+mn-ea"/>
          <a:cs typeface="+mn-cs"/>
        </a:defRPr>
      </a:lvl3pPr>
      <a:lvl4pPr marL="1528763" indent="-314325" algn="l" defTabSz="914363" rtl="0" eaLnBrk="1" latinLnBrk="0" hangingPunct="1">
        <a:lnSpc>
          <a:spcPct val="90000"/>
        </a:lnSpc>
        <a:spcBef>
          <a:spcPct val="20000"/>
        </a:spcBef>
        <a:buSzPct val="92000"/>
        <a:buFontTx/>
        <a:buBlip>
          <a:blip r:embed="rId11"/>
        </a:buBlip>
        <a:defRPr sz="2000" kern="1200">
          <a:gradFill>
            <a:gsLst>
              <a:gs pos="0">
                <a:schemeClr val="tx1"/>
              </a:gs>
              <a:gs pos="86000">
                <a:schemeClr val="tx1"/>
              </a:gs>
            </a:gsLst>
            <a:lin ang="5400000" scaled="0"/>
          </a:gradFill>
          <a:latin typeface="+mn-lt"/>
          <a:ea typeface="+mn-ea"/>
          <a:cs typeface="+mn-cs"/>
        </a:defRPr>
      </a:lvl4pPr>
      <a:lvl5pPr marL="1858963" indent="-314325" algn="l" defTabSz="914363" rtl="0" eaLnBrk="1" latinLnBrk="0" hangingPunct="1">
        <a:lnSpc>
          <a:spcPct val="90000"/>
        </a:lnSpc>
        <a:spcBef>
          <a:spcPct val="20000"/>
        </a:spcBef>
        <a:buSzPct val="92000"/>
        <a:buFontTx/>
        <a:buBlip>
          <a:blip r:embed="rId11"/>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2658489872"/>
      </p:ext>
    </p:extLst>
  </p:cSld>
  <p:clrMap bg1="dk1" tx1="lt1" bg2="dk2" tx2="lt2" accent1="accent1" accent2="accent2" accent3="accent3" accent4="accent4" accent5="accent5" accent6="accent6" hlink="hlink" folHlink="folHlink"/>
  <p:sldLayoutIdLst>
    <p:sldLayoutId id="2147483765" r:id="rId1"/>
    <p:sldLayoutId id="2147483766" r:id="rId2"/>
    <p:sldLayoutId id="2147483767" r:id="rId3"/>
    <p:sldLayoutId id="2147483771" r:id="rId4"/>
    <p:sldLayoutId id="2147483772" r:id="rId5"/>
    <p:sldLayoutId id="2147483773" r:id="rId6"/>
    <p:sldLayoutId id="2147483806" r:id="rId7"/>
    <p:sldLayoutId id="2147483807" r:id="rId8"/>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5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30213" indent="-430213" algn="l" defTabSz="914363" rtl="0" eaLnBrk="1" latinLnBrk="0" hangingPunct="1">
        <a:lnSpc>
          <a:spcPct val="90000"/>
        </a:lnSpc>
        <a:spcBef>
          <a:spcPct val="20000"/>
        </a:spcBef>
        <a:buSzPct val="92000"/>
        <a:buFontTx/>
        <a:buBlip>
          <a:blip r:embed="rId11"/>
        </a:buBlip>
        <a:defRPr sz="3200" kern="1200">
          <a:gradFill>
            <a:gsLst>
              <a:gs pos="0">
                <a:schemeClr val="tx1"/>
              </a:gs>
              <a:gs pos="86000">
                <a:schemeClr val="tx1"/>
              </a:gs>
            </a:gsLst>
            <a:lin ang="5400000" scaled="0"/>
          </a:gradFill>
          <a:latin typeface="+mn-lt"/>
          <a:ea typeface="+mn-ea"/>
          <a:cs typeface="+mn-cs"/>
        </a:defRPr>
      </a:lvl1pPr>
      <a:lvl2pPr marL="830263" indent="-392113" algn="l" defTabSz="914363" rtl="0" eaLnBrk="1" latinLnBrk="0" hangingPunct="1">
        <a:lnSpc>
          <a:spcPct val="90000"/>
        </a:lnSpc>
        <a:spcBef>
          <a:spcPct val="20000"/>
        </a:spcBef>
        <a:buSzPct val="92000"/>
        <a:buFontTx/>
        <a:buBlip>
          <a:blip r:embed="rId11"/>
        </a:buBlip>
        <a:defRPr sz="2800" kern="1200">
          <a:gradFill>
            <a:gsLst>
              <a:gs pos="0">
                <a:schemeClr val="tx1"/>
              </a:gs>
              <a:gs pos="86000">
                <a:schemeClr val="tx1"/>
              </a:gs>
            </a:gsLst>
            <a:lin ang="5400000" scaled="0"/>
          </a:gradFill>
          <a:latin typeface="+mn-lt"/>
          <a:ea typeface="+mn-ea"/>
          <a:cs typeface="+mn-cs"/>
        </a:defRPr>
      </a:lvl2pPr>
      <a:lvl3pPr marL="1198563" indent="-338138" algn="l" defTabSz="914363" rtl="0" eaLnBrk="1" latinLnBrk="0" hangingPunct="1">
        <a:lnSpc>
          <a:spcPct val="90000"/>
        </a:lnSpc>
        <a:spcBef>
          <a:spcPct val="20000"/>
        </a:spcBef>
        <a:buSzPct val="92000"/>
        <a:buFontTx/>
        <a:buBlip>
          <a:blip r:embed="rId11"/>
        </a:buBlip>
        <a:defRPr sz="2400" kern="1200">
          <a:gradFill>
            <a:gsLst>
              <a:gs pos="0">
                <a:schemeClr val="tx1"/>
              </a:gs>
              <a:gs pos="86000">
                <a:schemeClr val="tx1"/>
              </a:gs>
            </a:gsLst>
            <a:lin ang="5400000" scaled="0"/>
          </a:gradFill>
          <a:latin typeface="+mn-lt"/>
          <a:ea typeface="+mn-ea"/>
          <a:cs typeface="+mn-cs"/>
        </a:defRPr>
      </a:lvl3pPr>
      <a:lvl4pPr marL="1528763" indent="-314325" algn="l" defTabSz="914363" rtl="0" eaLnBrk="1" latinLnBrk="0" hangingPunct="1">
        <a:lnSpc>
          <a:spcPct val="90000"/>
        </a:lnSpc>
        <a:spcBef>
          <a:spcPct val="20000"/>
        </a:spcBef>
        <a:buSzPct val="92000"/>
        <a:buFontTx/>
        <a:buBlip>
          <a:blip r:embed="rId11"/>
        </a:buBlip>
        <a:defRPr sz="2000" kern="1200">
          <a:gradFill>
            <a:gsLst>
              <a:gs pos="0">
                <a:schemeClr val="tx1"/>
              </a:gs>
              <a:gs pos="86000">
                <a:schemeClr val="tx1"/>
              </a:gs>
            </a:gsLst>
            <a:lin ang="5400000" scaled="0"/>
          </a:gradFill>
          <a:latin typeface="+mn-lt"/>
          <a:ea typeface="+mn-ea"/>
          <a:cs typeface="+mn-cs"/>
        </a:defRPr>
      </a:lvl4pPr>
      <a:lvl5pPr marL="1858963" indent="-314325" algn="l" defTabSz="914363" rtl="0" eaLnBrk="1" latinLnBrk="0" hangingPunct="1">
        <a:lnSpc>
          <a:spcPct val="90000"/>
        </a:lnSpc>
        <a:spcBef>
          <a:spcPct val="20000"/>
        </a:spcBef>
        <a:buSzPct val="92000"/>
        <a:buFontTx/>
        <a:buBlip>
          <a:blip r:embed="rId11"/>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00000"/>
            </a:gs>
            <a:gs pos="20000">
              <a:srgbClr val="00102A"/>
            </a:gs>
            <a:gs pos="75000">
              <a:srgbClr val="00163A"/>
            </a:gs>
            <a:gs pos="100000">
              <a:srgbClr val="002C74"/>
            </a:gs>
          </a:gsLst>
          <a:lin ang="540000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7868" y="230189"/>
            <a:ext cx="1117309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07868" y="1412875"/>
            <a:ext cx="11173090" cy="2000548"/>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164997000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800" b="0" kern="1200" cap="none" spc="-150" dirty="0" smtClean="0">
          <a:ln w="3175">
            <a:noFill/>
          </a:ln>
          <a:gradFill>
            <a:gsLst>
              <a:gs pos="0">
                <a:schemeClr val="bg1"/>
              </a:gs>
              <a:gs pos="100000">
                <a:schemeClr val="bg1"/>
              </a:gs>
            </a:gsLst>
            <a:lin ang="5400000" scaled="0"/>
          </a:gradFill>
          <a:effectLst/>
          <a:latin typeface="Segoe" pitchFamily="34" charset="0"/>
          <a:ea typeface="+mn-ea"/>
          <a:cs typeface="Arial" charset="0"/>
        </a:defRPr>
      </a:lvl1pPr>
    </p:titleStyle>
    <p:bodyStyle>
      <a:lvl1pPr marL="460375" indent="-460375" algn="l" defTabSz="914363" rtl="0" eaLnBrk="1" latinLnBrk="0" hangingPunct="1">
        <a:lnSpc>
          <a:spcPct val="90000"/>
        </a:lnSpc>
        <a:spcBef>
          <a:spcPct val="20000"/>
        </a:spcBef>
        <a:buFontTx/>
        <a:buBlip>
          <a:blip r:embed="rId13"/>
        </a:buBlip>
        <a:defRPr sz="3200" kern="1200">
          <a:gradFill>
            <a:gsLst>
              <a:gs pos="0">
                <a:schemeClr val="bg1"/>
              </a:gs>
              <a:gs pos="100000">
                <a:schemeClr val="bg1"/>
              </a:gs>
            </a:gsLst>
            <a:lin ang="5400000" scaled="0"/>
          </a:gradFill>
          <a:latin typeface="+mn-lt"/>
          <a:ea typeface="+mn-ea"/>
          <a:cs typeface="+mn-cs"/>
        </a:defRPr>
      </a:lvl1pPr>
      <a:lvl2pPr marL="860425" indent="-400050" algn="l" defTabSz="914363" rtl="0" eaLnBrk="1" latinLnBrk="0" hangingPunct="1">
        <a:lnSpc>
          <a:spcPct val="90000"/>
        </a:lnSpc>
        <a:spcBef>
          <a:spcPct val="20000"/>
        </a:spcBef>
        <a:buFontTx/>
        <a:buBlip>
          <a:blip r:embed="rId14"/>
        </a:buBlip>
        <a:defRPr sz="2800" kern="1200">
          <a:gradFill>
            <a:gsLst>
              <a:gs pos="0">
                <a:schemeClr val="bg1"/>
              </a:gs>
              <a:gs pos="100000">
                <a:schemeClr val="bg1"/>
              </a:gs>
            </a:gsLst>
            <a:lin ang="5400000" scaled="0"/>
          </a:gradFill>
          <a:latin typeface="+mn-lt"/>
          <a:ea typeface="+mn-ea"/>
          <a:cs typeface="+mn-cs"/>
        </a:defRPr>
      </a:lvl2pPr>
      <a:lvl3pPr marL="1258888" indent="-398463" algn="l" defTabSz="914363" rtl="0" eaLnBrk="1" latinLnBrk="0" hangingPunct="1">
        <a:lnSpc>
          <a:spcPct val="90000"/>
        </a:lnSpc>
        <a:spcBef>
          <a:spcPct val="20000"/>
        </a:spcBef>
        <a:buFontTx/>
        <a:buBlip>
          <a:blip r:embed="rId14"/>
        </a:buBlip>
        <a:defRPr sz="2400" kern="1200">
          <a:gradFill>
            <a:gsLst>
              <a:gs pos="0">
                <a:schemeClr val="bg1"/>
              </a:gs>
              <a:gs pos="100000">
                <a:schemeClr val="bg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FontTx/>
        <a:buBlip>
          <a:blip r:embed="rId14"/>
        </a:buBlip>
        <a:defRPr sz="2000" kern="1200">
          <a:gradFill>
            <a:gsLst>
              <a:gs pos="0">
                <a:schemeClr val="bg1"/>
              </a:gs>
              <a:gs pos="100000">
                <a:schemeClr val="bg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FontTx/>
        <a:buBlip>
          <a:blip r:embed="rId14"/>
        </a:buBlip>
        <a:defRPr sz="2000" kern="1200">
          <a:gradFill>
            <a:gsLst>
              <a:gs pos="0">
                <a:schemeClr val="bg1"/>
              </a:gs>
              <a:gs pos="100000">
                <a:schemeClr val="bg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6638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101257281"/>
      </p:ext>
    </p:extLst>
  </p:cSld>
  <p:clrMap bg1="dk1" tx1="lt1" bg2="dk2"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FontTx/>
        <a:buBlip>
          <a:blip r:embed="rId17"/>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FontTx/>
        <a:buBlip>
          <a:blip r:embed="rId18"/>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FontTx/>
        <a:buBlip>
          <a:blip r:embed="rId18"/>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FontTx/>
        <a:buBlip>
          <a:blip r:embed="rId18"/>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FontTx/>
        <a:buBlip>
          <a:blip r:embed="rId18"/>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6.png"/><Relationship Id="rId3" Type="http://schemas.openxmlformats.org/officeDocument/2006/relationships/image" Target="../media/image22.png"/><Relationship Id="rId21" Type="http://schemas.openxmlformats.org/officeDocument/2006/relationships/image" Target="../media/image39.png"/><Relationship Id="rId7" Type="http://schemas.openxmlformats.org/officeDocument/2006/relationships/image" Target="../media/image26.png"/><Relationship Id="rId12" Type="http://schemas.openxmlformats.org/officeDocument/2006/relationships/image" Target="../media/image31.png"/><Relationship Id="rId17" Type="http://schemas.microsoft.com/office/2007/relationships/hdphoto" Target="../media/hdphoto15.wdp"/><Relationship Id="rId25" Type="http://schemas.openxmlformats.org/officeDocument/2006/relationships/image" Target="../media/image43.png"/><Relationship Id="rId2" Type="http://schemas.openxmlformats.org/officeDocument/2006/relationships/image" Target="../media/image21.png"/><Relationship Id="rId16" Type="http://schemas.openxmlformats.org/officeDocument/2006/relationships/image" Target="../media/image35.png"/><Relationship Id="rId20" Type="http://schemas.openxmlformats.org/officeDocument/2006/relationships/image" Target="../media/image38.png"/><Relationship Id="rId1" Type="http://schemas.openxmlformats.org/officeDocument/2006/relationships/slideLayout" Target="../slideLayouts/slideLayout12.xml"/><Relationship Id="rId6" Type="http://schemas.openxmlformats.org/officeDocument/2006/relationships/image" Target="../media/image25.png"/><Relationship Id="rId11" Type="http://schemas.openxmlformats.org/officeDocument/2006/relationships/image" Target="../media/image30.png"/><Relationship Id="rId24" Type="http://schemas.openxmlformats.org/officeDocument/2006/relationships/image" Target="../media/image42.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1.png"/><Relationship Id="rId10" Type="http://schemas.openxmlformats.org/officeDocument/2006/relationships/image" Target="../media/image29.png"/><Relationship Id="rId19" Type="http://schemas.openxmlformats.org/officeDocument/2006/relationships/image" Target="../media/image37.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tanford"/>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643579" y="2235128"/>
            <a:ext cx="8997962" cy="1659147"/>
          </a:xfrm>
          <a:prstGeom prst="rect">
            <a:avLst/>
          </a:prstGeom>
        </p:spPr>
      </p:pic>
      <p:sp>
        <p:nvSpPr>
          <p:cNvPr id="4" name="Circa"/>
          <p:cNvSpPr txBox="1"/>
          <p:nvPr/>
        </p:nvSpPr>
        <p:spPr>
          <a:xfrm>
            <a:off x="4420501" y="4517409"/>
            <a:ext cx="2511521" cy="615553"/>
          </a:xfrm>
          <a:prstGeom prst="rect">
            <a:avLst/>
          </a:prstGeom>
          <a:noFill/>
        </p:spPr>
        <p:txBody>
          <a:bodyPr wrap="none" lIns="0" tIns="0" rIns="0" bIns="0" rtlCol="0">
            <a:spAutoFit/>
          </a:bodyPr>
          <a:lstStyle/>
          <a:p>
            <a:r>
              <a:rPr lang="en-US" sz="4000" b="1" dirty="0" smtClean="0">
                <a:gradFill>
                  <a:gsLst>
                    <a:gs pos="0">
                      <a:schemeClr val="tx1"/>
                    </a:gs>
                    <a:gs pos="86000">
                      <a:schemeClr val="tx1"/>
                    </a:gs>
                  </a:gsLst>
                  <a:lin ang="5400000" scaled="0"/>
                </a:gradFill>
              </a:rPr>
              <a:t>Circa 1976</a:t>
            </a:r>
          </a:p>
        </p:txBody>
      </p:sp>
      <p:sp>
        <p:nvSpPr>
          <p:cNvPr id="6" name="Engaging Next Gen" hidden="1"/>
          <p:cNvSpPr txBox="1"/>
          <p:nvPr/>
        </p:nvSpPr>
        <p:spPr>
          <a:xfrm>
            <a:off x="1549654" y="3064701"/>
            <a:ext cx="6525825" cy="615553"/>
          </a:xfrm>
          <a:prstGeom prst="rect">
            <a:avLst/>
          </a:prstGeom>
          <a:noFill/>
        </p:spPr>
        <p:txBody>
          <a:bodyPr wrap="none" lIns="0" tIns="0" rIns="0" bIns="0" rtlCol="0">
            <a:spAutoFit/>
          </a:bodyPr>
          <a:lstStyle/>
          <a:p>
            <a:r>
              <a:rPr lang="en-US" sz="4000" b="1" dirty="0" smtClean="0">
                <a:gradFill>
                  <a:gsLst>
                    <a:gs pos="0">
                      <a:schemeClr val="tx1"/>
                    </a:gs>
                    <a:gs pos="86000">
                      <a:schemeClr val="tx1"/>
                    </a:gs>
                  </a:gsLst>
                  <a:lin ang="5400000" scaled="0"/>
                </a:gradFill>
              </a:rPr>
              <a:t>Engaging Generation Now!</a:t>
            </a:r>
          </a:p>
        </p:txBody>
      </p:sp>
      <p:pic>
        <p:nvPicPr>
          <p:cNvPr id="7" name="Picture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19198" y="1266705"/>
            <a:ext cx="9973681" cy="4211543"/>
          </a:xfrm>
          <a:prstGeom prst="rect">
            <a:avLst/>
          </a:prstGeom>
        </p:spPr>
      </p:pic>
    </p:spTree>
    <p:extLst>
      <p:ext uri="{BB962C8B-B14F-4D97-AF65-F5344CB8AC3E}">
        <p14:creationId xmlns:p14="http://schemas.microsoft.com/office/powerpoint/2010/main" xmlns="" val="3424083612"/>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1000"/>
                                        <p:tgtEl>
                                          <p:spTgt spid="6"/>
                                        </p:tgtEl>
                                        <p:attrNameLst>
                                          <p:attrName>ppt_w</p:attrName>
                                        </p:attrNameLst>
                                      </p:cBhvr>
                                      <p:tavLst>
                                        <p:tav tm="0">
                                          <p:val>
                                            <p:strVal val="ppt_w"/>
                                          </p:val>
                                        </p:tav>
                                        <p:tav tm="100000">
                                          <p:val>
                                            <p:fltVal val="0"/>
                                          </p:val>
                                        </p:tav>
                                      </p:tavLst>
                                    </p:anim>
                                    <p:anim calcmode="lin" valueType="num">
                                      <p:cBhvr>
                                        <p:cTn id="14" dur="1000"/>
                                        <p:tgtEl>
                                          <p:spTgt spid="6"/>
                                        </p:tgtEl>
                                        <p:attrNameLst>
                                          <p:attrName>ppt_h</p:attrName>
                                        </p:attrNameLst>
                                      </p:cBhvr>
                                      <p:tavLst>
                                        <p:tav tm="0">
                                          <p:val>
                                            <p:strVal val="ppt_h"/>
                                          </p:val>
                                        </p:tav>
                                        <p:tav tm="100000">
                                          <p:val>
                                            <p:fltVal val="0"/>
                                          </p:val>
                                        </p:tav>
                                      </p:tavLst>
                                    </p:anim>
                                    <p:animEffect transition="out" filter="fade">
                                      <p:cBhvr>
                                        <p:cTn id="15" dur="1000"/>
                                        <p:tgtEl>
                                          <p:spTgt spid="6"/>
                                        </p:tgtEl>
                                      </p:cBhvr>
                                    </p:animEffect>
                                    <p:set>
                                      <p:cBhvr>
                                        <p:cTn id="16" dur="1" fill="hold">
                                          <p:stCondLst>
                                            <p:cond delay="999"/>
                                          </p:stCondLst>
                                        </p:cTn>
                                        <p:tgtEl>
                                          <p:spTgt spid="6"/>
                                        </p:tgtEl>
                                        <p:attrNameLst>
                                          <p:attrName>style.visibility</p:attrName>
                                        </p:attrNameLst>
                                      </p:cBhvr>
                                      <p:to>
                                        <p:strVal val="hidden"/>
                                      </p:to>
                                    </p:se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2000" fill="hold"/>
                                        <p:tgtEl>
                                          <p:spTgt spid="3"/>
                                        </p:tgtEl>
                                        <p:attrNameLst>
                                          <p:attrName>ppt_w</p:attrName>
                                        </p:attrNameLst>
                                      </p:cBhvr>
                                      <p:tavLst>
                                        <p:tav tm="0">
                                          <p:val>
                                            <p:fltVal val="0"/>
                                          </p:val>
                                        </p:tav>
                                        <p:tav tm="100000">
                                          <p:val>
                                            <p:strVal val="#ppt_w"/>
                                          </p:val>
                                        </p:tav>
                                      </p:tavLst>
                                    </p:anim>
                                    <p:anim calcmode="lin" valueType="num">
                                      <p:cBhvr>
                                        <p:cTn id="21" dur="2000" fill="hold"/>
                                        <p:tgtEl>
                                          <p:spTgt spid="3"/>
                                        </p:tgtEl>
                                        <p:attrNameLst>
                                          <p:attrName>ppt_h</p:attrName>
                                        </p:attrNameLst>
                                      </p:cBhvr>
                                      <p:tavLst>
                                        <p:tav tm="0">
                                          <p:val>
                                            <p:fltVal val="0"/>
                                          </p:val>
                                        </p:tav>
                                        <p:tav tm="100000">
                                          <p:val>
                                            <p:strVal val="#ppt_h"/>
                                          </p:val>
                                        </p:tav>
                                      </p:tavLst>
                                    </p:anim>
                                    <p:animEffect transition="in" filter="fade">
                                      <p:cBhvr>
                                        <p:cTn id="22" dur="2000"/>
                                        <p:tgtEl>
                                          <p:spTgt spid="3"/>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2000" fill="hold"/>
                                        <p:tgtEl>
                                          <p:spTgt spid="4"/>
                                        </p:tgtEl>
                                        <p:attrNameLst>
                                          <p:attrName>ppt_w</p:attrName>
                                        </p:attrNameLst>
                                      </p:cBhvr>
                                      <p:tavLst>
                                        <p:tav tm="0">
                                          <p:val>
                                            <p:fltVal val="0"/>
                                          </p:val>
                                        </p:tav>
                                        <p:tav tm="100000">
                                          <p:val>
                                            <p:strVal val="#ppt_w"/>
                                          </p:val>
                                        </p:tav>
                                      </p:tavLst>
                                    </p:anim>
                                    <p:anim calcmode="lin" valueType="num">
                                      <p:cBhvr>
                                        <p:cTn id="26" dur="2000" fill="hold"/>
                                        <p:tgtEl>
                                          <p:spTgt spid="4"/>
                                        </p:tgtEl>
                                        <p:attrNameLst>
                                          <p:attrName>ppt_h</p:attrName>
                                        </p:attrNameLst>
                                      </p:cBhvr>
                                      <p:tavLst>
                                        <p:tav tm="0">
                                          <p:val>
                                            <p:fltVal val="0"/>
                                          </p:val>
                                        </p:tav>
                                        <p:tav tm="100000">
                                          <p:val>
                                            <p:strVal val="#ppt_h"/>
                                          </p:val>
                                        </p:tav>
                                      </p:tavLst>
                                    </p:anim>
                                    <p:animEffect transition="in" filter="fade">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nodeType="clickEffect">
                                  <p:stCondLst>
                                    <p:cond delay="0"/>
                                  </p:stCondLst>
                                  <p:childTnLst>
                                    <p:anim calcmode="lin" valueType="num">
                                      <p:cBhvr>
                                        <p:cTn id="31" dur="500"/>
                                        <p:tgtEl>
                                          <p:spTgt spid="3"/>
                                        </p:tgtEl>
                                        <p:attrNameLst>
                                          <p:attrName>ppt_w</p:attrName>
                                        </p:attrNameLst>
                                      </p:cBhvr>
                                      <p:tavLst>
                                        <p:tav tm="0">
                                          <p:val>
                                            <p:strVal val="ppt_w"/>
                                          </p:val>
                                        </p:tav>
                                        <p:tav tm="100000">
                                          <p:val>
                                            <p:fltVal val="0"/>
                                          </p:val>
                                        </p:tav>
                                      </p:tavLst>
                                    </p:anim>
                                    <p:anim calcmode="lin" valueType="num">
                                      <p:cBhvr>
                                        <p:cTn id="32" dur="500"/>
                                        <p:tgtEl>
                                          <p:spTgt spid="3"/>
                                        </p:tgtEl>
                                        <p:attrNameLst>
                                          <p:attrName>ppt_h</p:attrName>
                                        </p:attrNameLst>
                                      </p:cBhvr>
                                      <p:tavLst>
                                        <p:tav tm="0">
                                          <p:val>
                                            <p:strVal val="ppt_h"/>
                                          </p:val>
                                        </p:tav>
                                        <p:tav tm="100000">
                                          <p:val>
                                            <p:fltVal val="0"/>
                                          </p:val>
                                        </p:tav>
                                      </p:tavLst>
                                    </p:anim>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par>
                                <p:cTn id="35" presetID="53" presetClass="exit" presetSubtype="32" fill="hold" grpId="1" nodeType="withEffect">
                                  <p:stCondLst>
                                    <p:cond delay="0"/>
                                  </p:stCondLst>
                                  <p:childTnLst>
                                    <p:anim calcmode="lin" valueType="num">
                                      <p:cBhvr>
                                        <p:cTn id="36" dur="500"/>
                                        <p:tgtEl>
                                          <p:spTgt spid="4"/>
                                        </p:tgtEl>
                                        <p:attrNameLst>
                                          <p:attrName>ppt_w</p:attrName>
                                        </p:attrNameLst>
                                      </p:cBhvr>
                                      <p:tavLst>
                                        <p:tav tm="0">
                                          <p:val>
                                            <p:strVal val="ppt_w"/>
                                          </p:val>
                                        </p:tav>
                                        <p:tav tm="100000">
                                          <p:val>
                                            <p:fltVal val="0"/>
                                          </p:val>
                                        </p:tav>
                                      </p:tavLst>
                                    </p:anim>
                                    <p:anim calcmode="lin" valueType="num">
                                      <p:cBhvr>
                                        <p:cTn id="37" dur="500"/>
                                        <p:tgtEl>
                                          <p:spTgt spid="4"/>
                                        </p:tgtEl>
                                        <p:attrNameLst>
                                          <p:attrName>ppt_h</p:attrName>
                                        </p:attrNameLst>
                                      </p:cBhvr>
                                      <p:tavLst>
                                        <p:tav tm="0">
                                          <p:val>
                                            <p:strVal val="ppt_h"/>
                                          </p:val>
                                        </p:tav>
                                        <p:tav tm="100000">
                                          <p:val>
                                            <p:fltVal val="0"/>
                                          </p:val>
                                        </p:tav>
                                      </p:tavLst>
                                    </p:anim>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childTnLst>
                          </p:cTn>
                        </p:par>
                        <p:par>
                          <p:cTn id="40" fill="hold">
                            <p:stCondLst>
                              <p:cond delay="500"/>
                            </p:stCondLst>
                            <p:childTnLst>
                              <p:par>
                                <p:cTn id="41" presetID="53" presetClass="entr" presetSubtype="16"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server3\Restrict\FTP_Root\Clients\White_Whale\2-20188_Elop_ArmySymposium\art\Natal Screens\Image5.jpg"/>
          <p:cNvPicPr>
            <a:picLocks noChangeAspect="1" noChangeArrowheads="1"/>
          </p:cNvPicPr>
          <p:nvPr/>
        </p:nvPicPr>
        <p:blipFill>
          <a:blip r:embed="rId2"/>
          <a:srcRect/>
          <a:stretch>
            <a:fillRect/>
          </a:stretch>
        </p:blipFill>
        <p:spPr bwMode="auto">
          <a:xfrm>
            <a:off x="0" y="0"/>
            <a:ext cx="12192000" cy="6858000"/>
          </a:xfrm>
          <a:prstGeom prst="rect">
            <a:avLst/>
          </a:prstGeom>
          <a:noFill/>
        </p:spPr>
      </p:pic>
      <p:grpSp>
        <p:nvGrpSpPr>
          <p:cNvPr id="9" name="Group 15"/>
          <p:cNvGrpSpPr/>
          <p:nvPr/>
        </p:nvGrpSpPr>
        <p:grpSpPr bwMode="invGray">
          <a:xfrm>
            <a:off x="-1731" y="5602293"/>
            <a:ext cx="12188826" cy="1179508"/>
            <a:chOff x="-108122" y="5688638"/>
            <a:chExt cx="12405068" cy="1519881"/>
          </a:xfrm>
        </p:grpSpPr>
        <p:sp>
          <p:nvSpPr>
            <p:cNvPr id="10" name="Rectangle 9"/>
            <p:cNvSpPr/>
            <p:nvPr/>
          </p:nvSpPr>
          <p:spPr bwMode="invGray">
            <a:xfrm>
              <a:off x="-108122" y="5688638"/>
              <a:ext cx="12405068" cy="1519881"/>
            </a:xfrm>
            <a:prstGeom prst="rect">
              <a:avLst/>
            </a:prstGeom>
            <a:gradFill flip="none" rotWithShape="1">
              <a:gsLst>
                <a:gs pos="7000">
                  <a:schemeClr val="bg1">
                    <a:alpha val="75000"/>
                  </a:schemeClr>
                </a:gs>
                <a:gs pos="39000">
                  <a:schemeClr val="bg1">
                    <a:alpha val="75000"/>
                  </a:schemeClr>
                </a:gs>
                <a:gs pos="72000">
                  <a:schemeClr val="bg1">
                    <a:alpha val="50000"/>
                  </a:schemeClr>
                </a:gs>
                <a:gs pos="100000">
                  <a:srgbClr val="000000">
                    <a:alpha val="0"/>
                  </a:srgbClr>
                </a:gs>
              </a:gsLst>
              <a:lin ang="5400000" scaled="1"/>
              <a:tileRect/>
            </a:gradFill>
            <a:ln w="6350" cap="flat" cmpd="sng" algn="ctr">
              <a:gradFill flip="none" rotWithShape="1">
                <a:gsLst>
                  <a:gs pos="0">
                    <a:schemeClr val="tx1"/>
                  </a:gs>
                  <a:gs pos="50000">
                    <a:schemeClr val="tx1">
                      <a:alpha val="0"/>
                    </a:schemeClr>
                  </a:gs>
                  <a:gs pos="100000">
                    <a:schemeClr val="accent1">
                      <a:tint val="23500"/>
                      <a:satMod val="160000"/>
                      <a:alpha val="0"/>
                    </a:schemeClr>
                  </a:gs>
                </a:gsLst>
                <a:lin ang="5400000" scaled="1"/>
                <a:tileRect/>
              </a:gradFill>
              <a:prstDash val="solid"/>
              <a:round/>
              <a:headEnd type="none" w="med" len="med"/>
              <a:tailEnd type="none" w="med" len="med"/>
            </a:ln>
            <a:effectLst/>
          </p:spPr>
          <p:txBody>
            <a:bodyPr vert="horz" wrap="square" lIns="0" tIns="91440" rIns="0" bIns="0" numCol="1" rtlCol="0" anchor="t" anchorCtr="0" compatLnSpc="1">
              <a:prstTxWarp prst="textNoShape">
                <a:avLst/>
              </a:prstTxWarp>
            </a:bodyPr>
            <a:lstStyle/>
            <a:p>
              <a:pPr algn="ctr"/>
              <a:endParaRPr lang="en-US" sz="2000" dirty="0">
                <a:gradFill>
                  <a:gsLst>
                    <a:gs pos="0">
                      <a:schemeClr val="tx1"/>
                    </a:gs>
                    <a:gs pos="86000">
                      <a:schemeClr val="tx1"/>
                    </a:gs>
                  </a:gsLst>
                  <a:lin ang="5400000" scaled="0"/>
                </a:gradFill>
              </a:endParaRPr>
            </a:p>
          </p:txBody>
        </p:sp>
        <p:sp>
          <p:nvSpPr>
            <p:cNvPr id="11" name="TextBox 10"/>
            <p:cNvSpPr txBox="1"/>
            <p:nvPr/>
          </p:nvSpPr>
          <p:spPr bwMode="invGray">
            <a:xfrm>
              <a:off x="2847274" y="5986985"/>
              <a:ext cx="6697526" cy="872502"/>
            </a:xfrm>
            <a:prstGeom prst="rect">
              <a:avLst/>
            </a:prstGeom>
            <a:noFill/>
          </p:spPr>
          <p:txBody>
            <a:bodyPr wrap="none" lIns="0" tIns="0" rIns="0" bIns="0" rtlCol="0">
              <a:spAutoFit/>
            </a:bodyPr>
            <a:lstStyle/>
            <a:p>
              <a:pPr algn="ctr"/>
              <a:r>
                <a:rPr lang="en-US" sz="4400" b="1" spc="600" dirty="0" smtClean="0"/>
                <a:t>MICROSOFT KINECT</a:t>
              </a:r>
            </a:p>
          </p:txBody>
        </p:sp>
      </p:grpSp>
    </p:spTree>
    <p:extLst>
      <p:ext uri="{BB962C8B-B14F-4D97-AF65-F5344CB8AC3E}">
        <p14:creationId xmlns:p14="http://schemas.microsoft.com/office/powerpoint/2010/main" xmlns="" val="1721482260"/>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 WHAT’s NEXT</a:t>
            </a:r>
            <a:endParaRPr lang="en-US" dirty="0"/>
          </a:p>
        </p:txBody>
      </p:sp>
      <p:pic>
        <p:nvPicPr>
          <p:cNvPr id="3" name="Picture 3" descr="\\server3\Restrict\FTP_Root\Clients\White_Whale\2-20291_Ballmer_WPC\art\PNG\CH1-180.pn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6253"/>
          <a:stretch/>
        </p:blipFill>
        <p:spPr bwMode="auto">
          <a:xfrm flipH="1">
            <a:off x="1774205" y="1859608"/>
            <a:ext cx="3694762" cy="4575306"/>
          </a:xfrm>
          <a:prstGeom prst="rect">
            <a:avLst/>
          </a:prstGeom>
          <a:effectLst>
            <a:outerShdw blurRad="114300" dist="50800" algn="l" rotWithShape="0">
              <a:prstClr val="black">
                <a:alpha val="69000"/>
              </a:prstClr>
            </a:outerShdw>
          </a:effectLst>
          <a:extLst>
            <a:ext uri="{909E8E84-426E-40DD-AFC4-6F175D3DCCD1}">
              <a14:hiddenFill xmlns:a14="http://schemas.microsoft.com/office/drawing/2010/main" xmlns="">
                <a:solidFill>
                  <a:srgbClr val="FFFFFF"/>
                </a:solidFill>
              </a14:hiddenFill>
            </a:ext>
          </a:extLst>
        </p:spPr>
      </p:pic>
      <p:pic>
        <p:nvPicPr>
          <p:cNvPr id="4" name="Picture 2" descr="\\server3\Restrict\FTP_Root\Clients\White_Whale\2-20291_Ballmer_WPC\art\PNG\serverguy.png"/>
          <p:cNvPicPr>
            <a:picLocks noChangeAspect="1" noChangeArrowheads="1"/>
          </p:cNvPicPr>
          <p:nvPr/>
        </p:nvPicPr>
        <p:blipFill rotWithShape="1">
          <a:blip r:embed="rId3">
            <a:extLst>
              <a:ext uri="{28A0092B-C50C-407E-A947-70E740481C1C}">
                <a14:useLocalDpi xmlns:a14="http://schemas.microsoft.com/office/drawing/2010/main" xmlns="" val="0"/>
              </a:ext>
            </a:extLst>
          </a:blip>
          <a:srcRect/>
          <a:stretch/>
        </p:blipFill>
        <p:spPr bwMode="auto">
          <a:xfrm>
            <a:off x="0" y="1328278"/>
            <a:ext cx="3046412" cy="5529723"/>
          </a:xfrm>
          <a:prstGeom prst="rect">
            <a:avLst/>
          </a:prstGeom>
          <a:effectLst>
            <a:outerShdw blurRad="114300" dist="50800" algn="l" rotWithShape="0">
              <a:prstClr val="black">
                <a:alpha val="69000"/>
              </a:prstClr>
            </a:outerShdw>
          </a:effectLst>
          <a:extLst>
            <a:ext uri="{909E8E84-426E-40DD-AFC4-6F175D3DCCD1}">
              <a14:hiddenFill xmlns:a14="http://schemas.microsoft.com/office/drawing/2010/main" xmlns="">
                <a:solidFill>
                  <a:srgbClr val="FFFFFF"/>
                </a:solidFill>
              </a14:hiddenFill>
            </a:ext>
          </a:extLst>
        </p:spPr>
      </p:pic>
      <p:pic>
        <p:nvPicPr>
          <p:cNvPr id="7" name="Picture 7"/>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invGray">
          <a:xfrm>
            <a:off x="6718513" y="5361778"/>
            <a:ext cx="1866293" cy="7861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 name="Picture 11"/>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33500" y="1052305"/>
            <a:ext cx="3333324" cy="1699473"/>
          </a:xfrm>
          <a:prstGeom prst="rect">
            <a:avLst/>
          </a:prstGeom>
        </p:spPr>
      </p:pic>
      <p:grpSp>
        <p:nvGrpSpPr>
          <p:cNvPr id="17" name="Group 16"/>
          <p:cNvGrpSpPr/>
          <p:nvPr/>
        </p:nvGrpSpPr>
        <p:grpSpPr>
          <a:xfrm>
            <a:off x="8323658" y="-555538"/>
            <a:ext cx="5864862" cy="4193127"/>
            <a:chOff x="7034589" y="-219436"/>
            <a:chExt cx="7692998" cy="5500167"/>
          </a:xfrm>
        </p:grpSpPr>
        <p:pic>
          <p:nvPicPr>
            <p:cNvPr id="14" name="Picture 13" descr="whiterays.png"/>
            <p:cNvPicPr>
              <a:picLocks noChangeAspect="1"/>
            </p:cNvPicPr>
            <p:nvPr/>
          </p:nvPicPr>
          <p:blipFill>
            <a:blip r:embed="rId6"/>
            <a:stretch>
              <a:fillRect/>
            </a:stretch>
          </p:blipFill>
          <p:spPr>
            <a:xfrm>
              <a:off x="7034589" y="-219436"/>
              <a:ext cx="7692998" cy="5500167"/>
            </a:xfrm>
            <a:prstGeom prst="rect">
              <a:avLst/>
            </a:prstGeom>
          </p:spPr>
        </p:pic>
        <p:pic>
          <p:nvPicPr>
            <p:cNvPr id="15" name="Picture 2"/>
            <p:cNvPicPr>
              <a:picLocks noChangeAspect="1" noChangeArrowheads="1"/>
            </p:cNvPicPr>
            <p:nvPr/>
          </p:nvPicPr>
          <p:blipFill rotWithShape="1">
            <a:blip r:embed="rId7">
              <a:extLst>
                <a:ext uri="{28A0092B-C50C-407E-A947-70E740481C1C}">
                  <a14:useLocalDpi xmlns:a14="http://schemas.microsoft.com/office/drawing/2010/main" xmlns="" val="0"/>
                </a:ext>
              </a:extLst>
            </a:blip>
            <a:srcRect/>
            <a:stretch/>
          </p:blipFill>
          <p:spPr bwMode="auto">
            <a:xfrm>
              <a:off x="8061545" y="847152"/>
              <a:ext cx="3299029" cy="2522939"/>
            </a:xfrm>
            <a:prstGeom prst="rect">
              <a:avLst/>
            </a:prstGeom>
            <a:effectLst>
              <a:outerShdw blurRad="50800" dist="38100" dir="2700000" algn="tl" rotWithShape="0">
                <a:prstClr val="black">
                  <a:alpha val="40000"/>
                </a:prstClr>
              </a:outerShdw>
            </a:effectLst>
            <a:scene3d>
              <a:camera prst="perspectiveHeroicExtremeLeftFacing">
                <a:rot lat="21427736" lon="1212990" rev="21306738"/>
              </a:camera>
              <a:lightRig rig="threePt" dir="t"/>
            </a:scene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6" name="Picture 15"/>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7034589" y="2388084"/>
              <a:ext cx="2785836" cy="1964014"/>
            </a:xfrm>
            <a:prstGeom prst="rect">
              <a:avLst/>
            </a:prstGeom>
            <a:effectLst>
              <a:outerShdw blurRad="50800" dist="38100" dir="2700000" algn="tl" rotWithShape="0">
                <a:prstClr val="black">
                  <a:alpha val="40000"/>
                </a:prstClr>
              </a:outerShdw>
            </a:effectLst>
            <a:scene3d>
              <a:camera prst="perspectiveHeroicExtremeLeftFacing"/>
              <a:lightRig rig="threePt" dir="t"/>
            </a:scene3d>
          </p:spPr>
        </p:pic>
      </p:grpSp>
      <p:pic>
        <p:nvPicPr>
          <p:cNvPr id="21" name="Picture 2" descr="C:\Live_Sync\PR_ARTWORK\DVD_Art_06-23_10\Artwork_Imagery\Hardware Photos\OEM HW\COMPUTERS - PC\Windows 7\Laptops\Toshiba Satellite T135.png"/>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rot="563925">
            <a:off x="8680604" y="3723555"/>
            <a:ext cx="1587700" cy="1303755"/>
          </a:xfrm>
          <a:prstGeom prst="rect">
            <a:avLst/>
          </a:prstGeom>
          <a:noFill/>
          <a:effectLst>
            <a:outerShdw blurRad="304800" dir="18900000" sy="23000" kx="-1200000" algn="bl" rotWithShape="0">
              <a:prstClr val="black">
                <a:alpha val="85000"/>
              </a:prstClr>
            </a:outerShdw>
          </a:effectLst>
          <a:extLst>
            <a:ext uri="{909E8E84-426E-40DD-AFC4-6F175D3DCCD1}">
              <a14:hiddenFill xmlns:a14="http://schemas.microsoft.com/office/drawing/2010/main" xmlns="">
                <a:solidFill>
                  <a:srgbClr val="FFFFFF"/>
                </a:solidFill>
              </a14:hiddenFill>
            </a:ext>
          </a:extLst>
        </p:spPr>
      </p:pic>
      <p:pic>
        <p:nvPicPr>
          <p:cNvPr id="26" name="Picture 2"/>
          <p:cNvPicPr>
            <a:picLocks noChangeAspect="1" noChangeArrowheads="1"/>
          </p:cNvPicPr>
          <p:nvPr/>
        </p:nvPicPr>
        <p:blipFill>
          <a:blip r:embed="rId10">
            <a:extLst>
              <a:ext uri="{28A0092B-C50C-407E-A947-70E740481C1C}">
                <a14:useLocalDpi xmlns:a14="http://schemas.microsoft.com/office/drawing/2010/main" xmlns="" val="0"/>
              </a:ext>
            </a:extLst>
          </a:blip>
          <a:stretch>
            <a:fillRect/>
          </a:stretch>
        </p:blipFill>
        <p:spPr bwMode="auto">
          <a:xfrm>
            <a:off x="10763736" y="1213682"/>
            <a:ext cx="1136892" cy="2231818"/>
          </a:xfrm>
          <a:prstGeom prst="roundRect">
            <a:avLst>
              <a:gd name="adj" fmla="val 912"/>
            </a:avLst>
          </a:prstGeom>
          <a:noFill/>
          <a:ln w="9525">
            <a:noFill/>
            <a:miter lim="800000"/>
            <a:headEnd/>
            <a:tailEnd/>
          </a:ln>
          <a:effectLst/>
        </p:spPr>
      </p:pic>
      <p:pic>
        <p:nvPicPr>
          <p:cNvPr id="27" name="Picture 26"/>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bwMode="invGray">
          <a:xfrm>
            <a:off x="5250079" y="2874386"/>
            <a:ext cx="3189095" cy="473280"/>
          </a:xfrm>
          <a:prstGeom prst="rect">
            <a:avLst/>
          </a:prstGeom>
        </p:spPr>
      </p:pic>
      <p:pic>
        <p:nvPicPr>
          <p:cNvPr id="30" name="Picture 29"/>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bwMode="invGray">
          <a:xfrm>
            <a:off x="7085307" y="1736025"/>
            <a:ext cx="1034063" cy="889921"/>
          </a:xfrm>
          <a:prstGeom prst="rect">
            <a:avLst/>
          </a:prstGeom>
        </p:spPr>
      </p:pic>
      <p:pic>
        <p:nvPicPr>
          <p:cNvPr id="13" name="Picture 12" descr="binglogo.png"/>
          <p:cNvPicPr>
            <a:picLocks noChangeAspect="1"/>
          </p:cNvPicPr>
          <p:nvPr/>
        </p:nvPicPr>
        <p:blipFill>
          <a:blip r:embed="rId13"/>
          <a:stretch>
            <a:fillRect/>
          </a:stretch>
        </p:blipFill>
        <p:spPr bwMode="black">
          <a:xfrm>
            <a:off x="7326133" y="477591"/>
            <a:ext cx="1586474" cy="602184"/>
          </a:xfrm>
          <a:prstGeom prst="rect">
            <a:avLst/>
          </a:prstGeom>
        </p:spPr>
      </p:pic>
      <p:grpSp>
        <p:nvGrpSpPr>
          <p:cNvPr id="11" name="Group 10"/>
          <p:cNvGrpSpPr/>
          <p:nvPr/>
        </p:nvGrpSpPr>
        <p:grpSpPr>
          <a:xfrm>
            <a:off x="2644817" y="4531601"/>
            <a:ext cx="4059270" cy="2357281"/>
            <a:chOff x="405222" y="1659308"/>
            <a:chExt cx="4458645" cy="2623935"/>
          </a:xfrm>
        </p:grpSpPr>
        <p:pic>
          <p:nvPicPr>
            <p:cNvPr id="9" name="Picture 8"/>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405222" y="1659309"/>
              <a:ext cx="1637335" cy="2623934"/>
            </a:xfrm>
            <a:prstGeom prst="rect">
              <a:avLst/>
            </a:prstGeom>
          </p:spPr>
        </p:pic>
        <p:pic>
          <p:nvPicPr>
            <p:cNvPr id="10" name="Picture 9"/>
            <p:cNvPicPr>
              <a:picLocks noChangeAspect="1"/>
            </p:cNvPicPr>
            <p:nvPr/>
          </p:nvPicPr>
          <p:blipFill>
            <a:blip r:embed="rId15">
              <a:extLst>
                <a:ext uri="{28A0092B-C50C-407E-A947-70E740481C1C}">
                  <a14:useLocalDpi xmlns:a14="http://schemas.microsoft.com/office/drawing/2010/main" xmlns="" val="0"/>
                </a:ext>
              </a:extLst>
            </a:blip>
            <a:stretch>
              <a:fillRect/>
            </a:stretch>
          </p:blipFill>
          <p:spPr>
            <a:xfrm>
              <a:off x="1350151" y="1659308"/>
              <a:ext cx="3513716" cy="2367169"/>
            </a:xfrm>
            <a:prstGeom prst="rect">
              <a:avLst/>
            </a:prstGeom>
            <a:scene3d>
              <a:camera prst="perspectiveHeroicExtremeRightFacing"/>
              <a:lightRig rig="threePt" dir="t"/>
            </a:scene3d>
          </p:spPr>
        </p:pic>
      </p:grpSp>
      <p:pic>
        <p:nvPicPr>
          <p:cNvPr id="8" name="Picture 5" descr="E:\E3 2010\PSDs\sensor no cable copy copy.png"/>
          <p:cNvPicPr>
            <a:picLocks noChangeAspect="1" noChangeArrowheads="1"/>
          </p:cNvPicPr>
          <p:nvPr/>
        </p:nvPicPr>
        <p:blipFill>
          <a:blip r:embed="rId16" cstate="screen">
            <a:extLst>
              <a:ext uri="{BEBA8EAE-BF5A-486C-A8C5-ECC9F3942E4B}">
                <a14:imgProps xmlns:a14="http://schemas.microsoft.com/office/drawing/2010/main" xmlns="">
                  <a14:imgLayer r:embed="rId17">
                    <a14:imgEffect>
                      <a14:brightnessContrast contrast="37000"/>
                    </a14:imgEffect>
                  </a14:imgLayer>
                </a14:imgProps>
              </a:ext>
              <a:ext uri="{28A0092B-C50C-407E-A947-70E740481C1C}">
                <a14:useLocalDpi xmlns:a14="http://schemas.microsoft.com/office/drawing/2010/main" xmlns=""/>
              </a:ext>
            </a:extLst>
          </a:blip>
          <a:srcRect/>
          <a:stretch>
            <a:fillRect/>
          </a:stretch>
        </p:blipFill>
        <p:spPr bwMode="auto">
          <a:xfrm>
            <a:off x="4584945" y="5595864"/>
            <a:ext cx="2277134" cy="1062346"/>
          </a:xfrm>
          <a:prstGeom prst="rect">
            <a:avLst/>
          </a:prstGeom>
          <a:noFill/>
          <a:effectLst/>
          <a:extLst>
            <a:ext uri="{909E8E84-426E-40DD-AFC4-6F175D3DCCD1}">
              <a14:hiddenFill xmlns:a14="http://schemas.microsoft.com/office/drawing/2010/main" xmlns="">
                <a:solidFill>
                  <a:srgbClr val="FFFFFF"/>
                </a:solidFill>
              </a14:hiddenFill>
            </a:ext>
          </a:extLst>
        </p:spPr>
      </p:pic>
      <p:pic>
        <p:nvPicPr>
          <p:cNvPr id="6" name="Picture 2" descr="C:\Users\chrisw\Desktop\HP TouchSmart IQ800 Series PC touch screen with keyboard,.png"/>
          <p:cNvPicPr>
            <a:picLocks noChangeAspect="1" noChangeArrowheads="1"/>
          </p:cNvPicPr>
          <p:nvPr/>
        </p:nvPicPr>
        <p:blipFill rotWithShape="1">
          <a:blip r:embed="rId18">
            <a:extLst>
              <a:ext uri="{28A0092B-C50C-407E-A947-70E740481C1C}">
                <a14:useLocalDpi xmlns:a14="http://schemas.microsoft.com/office/drawing/2010/main" xmlns="" val="0"/>
              </a:ext>
            </a:extLst>
          </a:blip>
          <a:srcRect t="-2423" b="-390"/>
          <a:stretch/>
        </p:blipFill>
        <p:spPr bwMode="auto">
          <a:xfrm>
            <a:off x="9546250" y="3989196"/>
            <a:ext cx="2434972" cy="2318005"/>
          </a:xfrm>
          <a:prstGeom prst="roundRect">
            <a:avLst>
              <a:gd name="adj" fmla="val 912"/>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Lst>
        </p:spPr>
      </p:pic>
      <p:pic>
        <p:nvPicPr>
          <p:cNvPr id="20" name="Picture 2" descr="D:\DVD_ART36\Logos\Windows 7\Windows 7 (brand)\windows 7 rev h.png"/>
          <p:cNvPicPr>
            <a:picLocks noChangeAspect="1" noChangeArrowheads="1"/>
          </p:cNvPicPr>
          <p:nvPr/>
        </p:nvPicPr>
        <p:blipFill>
          <a:blip r:embed="rId19"/>
          <a:srcRect/>
          <a:stretch>
            <a:fillRect/>
          </a:stretch>
        </p:blipFill>
        <p:spPr bwMode="invGray">
          <a:xfrm>
            <a:off x="6195279" y="3575167"/>
            <a:ext cx="2929420" cy="495848"/>
          </a:xfrm>
          <a:prstGeom prst="rect">
            <a:avLst/>
          </a:prstGeom>
          <a:noFill/>
        </p:spPr>
      </p:pic>
      <p:pic>
        <p:nvPicPr>
          <p:cNvPr id="22" name="Picture 4" descr="G:\Projects- SAVE\2010\CES - FINAL SERVER\Artwork\__Speaker Art\SOURCE_ART\Windows 7 Hardware\Windows 7 Hardware PNGs\Ultrathin\Dell Adamo ultrathin side view.png"/>
          <p:cNvPicPr>
            <a:picLocks noChangeAspect="1" noChangeArrowheads="1"/>
          </p:cNvPicPr>
          <p:nvPr/>
        </p:nvPicPr>
        <p:blipFill>
          <a:blip r:embed="rId20">
            <a:extLst>
              <a:ext uri="{28A0092B-C50C-407E-A947-70E740481C1C}">
                <a14:useLocalDpi xmlns:a14="http://schemas.microsoft.com/office/drawing/2010/main" xmlns="" val="0"/>
              </a:ext>
            </a:extLst>
          </a:blip>
          <a:srcRect/>
          <a:stretch>
            <a:fillRect/>
          </a:stretch>
        </p:blipFill>
        <p:spPr bwMode="auto">
          <a:xfrm>
            <a:off x="8439174" y="1946194"/>
            <a:ext cx="3087790" cy="2066201"/>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2" descr="C:\Live_Sync\PR_ARTWORK\DVD_Art_06-23_10\Logos\Windows Live\Windows Live - (Brand)\Windows Live logo hr.png"/>
          <p:cNvPicPr>
            <a:picLocks noChangeAspect="1" noChangeArrowheads="1"/>
          </p:cNvPicPr>
          <p:nvPr/>
        </p:nvPicPr>
        <p:blipFill>
          <a:blip r:embed="rId21">
            <a:extLst>
              <a:ext uri="{28A0092B-C50C-407E-A947-70E740481C1C}">
                <a14:useLocalDpi xmlns:a14="http://schemas.microsoft.com/office/drawing/2010/main" xmlns="" val="0"/>
              </a:ext>
            </a:extLst>
          </a:blip>
          <a:srcRect/>
          <a:stretch>
            <a:fillRect/>
          </a:stretch>
        </p:blipFill>
        <p:spPr bwMode="invGray">
          <a:xfrm>
            <a:off x="7925830" y="6294139"/>
            <a:ext cx="2598003" cy="361912"/>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4"/>
          <p:cNvPicPr>
            <a:picLocks noChangeAspect="1"/>
          </p:cNvPicPr>
          <p:nvPr/>
        </p:nvPicPr>
        <p:blipFill>
          <a:blip r:embed="rId22">
            <a:extLst>
              <a:ext uri="{28A0092B-C50C-407E-A947-70E740481C1C}">
                <a14:useLocalDpi xmlns:a14="http://schemas.microsoft.com/office/drawing/2010/main" xmlns="" val="0"/>
              </a:ext>
            </a:extLst>
          </a:blip>
          <a:stretch>
            <a:fillRect/>
          </a:stretch>
        </p:blipFill>
        <p:spPr>
          <a:xfrm>
            <a:off x="3199413" y="3004700"/>
            <a:ext cx="2524099" cy="1217960"/>
          </a:xfrm>
          <a:prstGeom prst="rect">
            <a:avLst/>
          </a:prstGeom>
        </p:spPr>
      </p:pic>
      <p:pic>
        <p:nvPicPr>
          <p:cNvPr id="29" name="Picture 28"/>
          <p:cNvPicPr>
            <a:picLocks noChangeAspect="1"/>
          </p:cNvPicPr>
          <p:nvPr/>
        </p:nvPicPr>
        <p:blipFill>
          <a:blip r:embed="rId23">
            <a:extLst>
              <a:ext uri="{28A0092B-C50C-407E-A947-70E740481C1C}">
                <a14:useLocalDpi xmlns:a14="http://schemas.microsoft.com/office/drawing/2010/main" xmlns="" val="0"/>
              </a:ext>
            </a:extLst>
          </a:blip>
          <a:stretch>
            <a:fillRect/>
          </a:stretch>
        </p:blipFill>
        <p:spPr>
          <a:xfrm>
            <a:off x="4574493" y="778683"/>
            <a:ext cx="2916000" cy="881209"/>
          </a:xfrm>
          <a:prstGeom prst="rect">
            <a:avLst/>
          </a:prstGeom>
        </p:spPr>
      </p:pic>
      <p:pic>
        <p:nvPicPr>
          <p:cNvPr id="31" name="Picture 30"/>
          <p:cNvPicPr>
            <a:picLocks noChangeAspect="1"/>
          </p:cNvPicPr>
          <p:nvPr/>
        </p:nvPicPr>
        <p:blipFill>
          <a:blip r:embed="rId24">
            <a:extLst>
              <a:ext uri="{28A0092B-C50C-407E-A947-70E740481C1C}">
                <a14:useLocalDpi xmlns:a14="http://schemas.microsoft.com/office/drawing/2010/main" xmlns="" val="0"/>
              </a:ext>
            </a:extLst>
          </a:blip>
          <a:stretch>
            <a:fillRect/>
          </a:stretch>
        </p:blipFill>
        <p:spPr>
          <a:xfrm>
            <a:off x="3766824" y="1736025"/>
            <a:ext cx="2530188" cy="779852"/>
          </a:xfrm>
          <a:prstGeom prst="rect">
            <a:avLst/>
          </a:prstGeom>
        </p:spPr>
      </p:pic>
      <p:pic>
        <p:nvPicPr>
          <p:cNvPr id="19" name="Picture 18"/>
          <p:cNvPicPr>
            <a:picLocks noChangeAspect="1"/>
          </p:cNvPicPr>
          <p:nvPr/>
        </p:nvPicPr>
        <p:blipFill>
          <a:blip r:embed="rId25">
            <a:extLst>
              <a:ext uri="{28A0092B-C50C-407E-A947-70E740481C1C}">
                <a14:useLocalDpi xmlns:a14="http://schemas.microsoft.com/office/drawing/2010/main" xmlns="" val="0"/>
              </a:ext>
            </a:extLst>
          </a:blip>
          <a:stretch>
            <a:fillRect/>
          </a:stretch>
        </p:blipFill>
        <p:spPr bwMode="black">
          <a:xfrm>
            <a:off x="6195279" y="4154766"/>
            <a:ext cx="2700894" cy="886860"/>
          </a:xfrm>
          <a:prstGeom prst="rect">
            <a:avLst/>
          </a:prstGeom>
        </p:spPr>
      </p:pic>
    </p:spTree>
    <p:extLst>
      <p:ext uri="{BB962C8B-B14F-4D97-AF65-F5344CB8AC3E}">
        <p14:creationId xmlns:p14="http://schemas.microsoft.com/office/powerpoint/2010/main" xmlns="" val="1392330414"/>
      </p:ext>
    </p:extLst>
  </p:cSld>
  <p:clrMapOvr>
    <a:masterClrMapping/>
  </p:clrMapOvr>
  <mc:AlternateContent xmlns:mc="http://schemas.openxmlformats.org/markup-compatibility/2006">
    <mc:Choice xmlns:p14="http://schemas.microsoft.com/office/powerpoint/2010/main" xmlns="" Requires="p14">
      <p:transition spd="slow" p14:dur="3000">
        <p14:vortex dir="r"/>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xmlns="" val="0"/>
              </a:ext>
            </a:extLst>
          </a:blip>
          <a:srcRect t="11256" r="11257"/>
          <a:stretch/>
        </p:blipFill>
        <p:spPr>
          <a:xfrm>
            <a:off x="0" y="0"/>
            <a:ext cx="12188900" cy="6858000"/>
          </a:xfrm>
          <a:prstGeom prst="rect">
            <a:avLst/>
          </a:prstGeom>
        </p:spPr>
      </p:pic>
      <p:sp>
        <p:nvSpPr>
          <p:cNvPr id="8" name="Rectangle 7"/>
          <p:cNvSpPr/>
          <p:nvPr/>
        </p:nvSpPr>
        <p:spPr bwMode="auto">
          <a:xfrm>
            <a:off x="-77" y="1981200"/>
            <a:ext cx="12188977" cy="2275114"/>
          </a:xfrm>
          <a:prstGeom prst="rect">
            <a:avLst/>
          </a:prstGeom>
          <a:gradFill flip="none" rotWithShape="1">
            <a:gsLst>
              <a:gs pos="0">
                <a:schemeClr val="tx1"/>
              </a:gs>
              <a:gs pos="69000">
                <a:schemeClr val="tx1">
                  <a:alpha val="90000"/>
                </a:schemeClr>
              </a:gs>
              <a:gs pos="25000">
                <a:srgbClr val="FFFFFF">
                  <a:alpha val="66000"/>
                </a:srgbClr>
              </a:gs>
              <a:gs pos="85000">
                <a:srgbClr val="FFFFFF"/>
              </a:gs>
              <a:gs pos="100000">
                <a:schemeClr val="tx1"/>
              </a:gs>
            </a:gsLst>
            <a:lin ang="2700000" scaled="1"/>
            <a:tileRect/>
          </a:gradFill>
          <a:ln>
            <a:headEnd type="none" w="med" len="med"/>
            <a:tailEnd type="none" w="med" len="med"/>
          </a:ln>
          <a:effectLst/>
          <a:scene3d>
            <a:camera prst="orthographicFront"/>
            <a:lightRig rig="threePt" dir="tl"/>
          </a:scene3d>
          <a:sp3d prstMaterial="matte"/>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4000" dirty="0">
              <a:gradFill>
                <a:gsLst>
                  <a:gs pos="0">
                    <a:srgbClr val="000000"/>
                  </a:gs>
                  <a:gs pos="100000">
                    <a:srgbClr val="000000"/>
                  </a:gs>
                </a:gsLst>
                <a:lin ang="5400000" scaled="0"/>
              </a:gradFill>
              <a:latin typeface="Segoe Condensed" pitchFamily="34" charset="0"/>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xmlns="" val="0"/>
              </a:ext>
            </a:extLst>
          </a:blip>
          <a:srcRect l="22896" t="11256" r="42252"/>
          <a:stretch/>
        </p:blipFill>
        <p:spPr>
          <a:xfrm>
            <a:off x="3095624" y="0"/>
            <a:ext cx="4787003" cy="6858050"/>
          </a:xfrm>
          <a:prstGeom prst="rect">
            <a:avLst/>
          </a:prstGeom>
        </p:spPr>
      </p:pic>
      <p:sp>
        <p:nvSpPr>
          <p:cNvPr id="2" name="TextBox 1"/>
          <p:cNvSpPr txBox="1"/>
          <p:nvPr/>
        </p:nvSpPr>
        <p:spPr>
          <a:xfrm>
            <a:off x="807522" y="2256328"/>
            <a:ext cx="4132592" cy="1769715"/>
          </a:xfrm>
          <a:prstGeom prst="rect">
            <a:avLst/>
          </a:prstGeom>
          <a:noFill/>
        </p:spPr>
        <p:txBody>
          <a:bodyPr wrap="square" lIns="0" tIns="0" rIns="0" bIns="0" rtlCol="0">
            <a:spAutoFit/>
          </a:bodyPr>
          <a:lstStyle/>
          <a:p>
            <a:r>
              <a:rPr lang="en-US" sz="11500" dirty="0" smtClean="0">
                <a:solidFill>
                  <a:srgbClr val="002060"/>
                </a:solidFill>
                <a:effectLst>
                  <a:outerShdw blurRad="38100" dist="38100" dir="2700000" algn="tl">
                    <a:srgbClr val="000000">
                      <a:alpha val="43137"/>
                    </a:srgbClr>
                  </a:outerShdw>
                </a:effectLst>
              </a:rPr>
              <a:t>Thank</a:t>
            </a:r>
          </a:p>
        </p:txBody>
      </p:sp>
      <p:sp>
        <p:nvSpPr>
          <p:cNvPr id="6" name="TextBox 5"/>
          <p:cNvSpPr txBox="1"/>
          <p:nvPr/>
        </p:nvSpPr>
        <p:spPr>
          <a:xfrm>
            <a:off x="7918253" y="2256328"/>
            <a:ext cx="2836202" cy="1769715"/>
          </a:xfrm>
          <a:prstGeom prst="rect">
            <a:avLst/>
          </a:prstGeom>
          <a:noFill/>
        </p:spPr>
        <p:txBody>
          <a:bodyPr wrap="square" lIns="0" tIns="0" rIns="0" bIns="0" rtlCol="0">
            <a:spAutoFit/>
          </a:bodyPr>
          <a:lstStyle/>
          <a:p>
            <a:pPr algn="r"/>
            <a:r>
              <a:rPr lang="en-US" sz="11500" dirty="0" smtClean="0">
                <a:solidFill>
                  <a:srgbClr val="002060"/>
                </a:solidFill>
                <a:effectLst>
                  <a:outerShdw blurRad="38100" dist="38100" dir="2700000" algn="tl">
                    <a:srgbClr val="000000">
                      <a:alpha val="43137"/>
                    </a:srgbClr>
                  </a:outerShdw>
                </a:effectLst>
              </a:rPr>
              <a:t>You</a:t>
            </a:r>
          </a:p>
        </p:txBody>
      </p:sp>
    </p:spTree>
    <p:extLst>
      <p:ext uri="{BB962C8B-B14F-4D97-AF65-F5344CB8AC3E}">
        <p14:creationId xmlns:p14="http://schemas.microsoft.com/office/powerpoint/2010/main" xmlns="" val="1638454991"/>
      </p:ext>
    </p:extLst>
  </p:cSld>
  <p:clrMapOvr>
    <a:masterClrMapping/>
  </p:clrMapOvr>
  <mc:AlternateContent xmlns:mc="http://schemas.openxmlformats.org/markup-compatibility/2006">
    <mc:Choice xmlns:p14="http://schemas.microsoft.com/office/powerpoint/2010/main" xmlns="" Requires="p14">
      <p:transition spd="slow">
        <p14:flash/>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MGXFY11_Template_Keynote_16x9_V04">
  <a:themeElements>
    <a:clrScheme name="MGX FY11 Keynote Template">
      <a:dk1>
        <a:srgbClr val="000000"/>
      </a:dk1>
      <a:lt1>
        <a:srgbClr val="FFFFFF"/>
      </a:lt1>
      <a:dk2>
        <a:srgbClr val="0070C0"/>
      </a:dk2>
      <a:lt2>
        <a:srgbClr val="5DBAFF"/>
      </a:lt2>
      <a:accent1>
        <a:srgbClr val="FFC000"/>
      </a:accent1>
      <a:accent2>
        <a:srgbClr val="298B35"/>
      </a:accent2>
      <a:accent3>
        <a:srgbClr val="DE7B3E"/>
      </a:accent3>
      <a:accent4>
        <a:srgbClr val="2681E6"/>
      </a:accent4>
      <a:accent5>
        <a:srgbClr val="8655C7"/>
      </a:accent5>
      <a:accent6>
        <a:srgbClr val="4D4D4D"/>
      </a:accent6>
      <a:hlink>
        <a:srgbClr val="D8B934"/>
      </a:hlink>
      <a:folHlink>
        <a:srgbClr val="D8B934"/>
      </a:folHlink>
    </a:clrScheme>
    <a:fontScheme name="Segoe">
      <a:majorFont>
        <a:latin typeface="Segoe"/>
        <a:ea typeface=""/>
        <a:cs typeface=""/>
      </a:majorFont>
      <a:minorFont>
        <a:latin typeface="Segoe"/>
        <a:ea typeface=""/>
        <a:cs typeface=""/>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cene3d>
          <a:camera prst="orthographicFront">
            <a:rot lat="0" lon="0" rev="0"/>
          </a:camera>
          <a:lightRig rig="threePt" dir="tl"/>
        </a:scene3d>
        <a:sp3d prstMaterial="matte"/>
      </a:spPr>
      <a:bodyPr vert="horz" wrap="square" lIns="91436" tIns="45718" rIns="91436" bIns="45718" numCol="1" rtlCol="0" anchor="ctr" anchorCtr="0" compatLnSpc="1">
        <a:prstTxWarp prst="textNoShape">
          <a:avLst/>
        </a:prstTxWarp>
      </a:bodyPr>
      <a:lstStyle>
        <a:defPPr algn="ctr" defTabSz="914099">
          <a:defRPr sz="2400" dirty="0" smtClean="0">
            <a:gradFill>
              <a:gsLst>
                <a:gs pos="0">
                  <a:srgbClr val="000000"/>
                </a:gs>
                <a:gs pos="100000">
                  <a:srgbClr val="000000"/>
                </a:gs>
              </a:gsLst>
              <a:lin ang="5400000" scaled="0"/>
            </a:gradFill>
          </a:defRPr>
        </a:defPPr>
      </a:lstStyle>
      <a:style>
        <a:lnRef idx="0">
          <a:schemeClr val="accent1"/>
        </a:lnRef>
        <a:fillRef idx="3">
          <a:schemeClr val="accent1"/>
        </a:fillRef>
        <a:effectRef idx="3">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1_MGXFY11_Template_Keynote_16x9_V04">
  <a:themeElements>
    <a:clrScheme name="MGX FY11 Keynote Template">
      <a:dk1>
        <a:srgbClr val="000000"/>
      </a:dk1>
      <a:lt1>
        <a:srgbClr val="FFFFFF"/>
      </a:lt1>
      <a:dk2>
        <a:srgbClr val="0070C0"/>
      </a:dk2>
      <a:lt2>
        <a:srgbClr val="5DBAFF"/>
      </a:lt2>
      <a:accent1>
        <a:srgbClr val="FFC000"/>
      </a:accent1>
      <a:accent2>
        <a:srgbClr val="298B35"/>
      </a:accent2>
      <a:accent3>
        <a:srgbClr val="DE7B3E"/>
      </a:accent3>
      <a:accent4>
        <a:srgbClr val="2681E6"/>
      </a:accent4>
      <a:accent5>
        <a:srgbClr val="8655C7"/>
      </a:accent5>
      <a:accent6>
        <a:srgbClr val="4D4D4D"/>
      </a:accent6>
      <a:hlink>
        <a:srgbClr val="D8B934"/>
      </a:hlink>
      <a:folHlink>
        <a:srgbClr val="D8B934"/>
      </a:folHlink>
    </a:clrScheme>
    <a:fontScheme name="Segoe">
      <a:majorFont>
        <a:latin typeface="Segoe"/>
        <a:ea typeface=""/>
        <a:cs typeface=""/>
      </a:majorFont>
      <a:minorFont>
        <a:latin typeface="Segoe"/>
        <a:ea typeface=""/>
        <a:cs typeface=""/>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cene3d>
          <a:camera prst="orthographicFront">
            <a:rot lat="0" lon="0" rev="0"/>
          </a:camera>
          <a:lightRig rig="threePt" dir="tl"/>
        </a:scene3d>
        <a:sp3d prstMaterial="matte"/>
      </a:spPr>
      <a:bodyPr vert="horz" wrap="square" lIns="91436" tIns="45718" rIns="91436" bIns="45718" numCol="1" rtlCol="0" anchor="ctr" anchorCtr="0" compatLnSpc="1">
        <a:prstTxWarp prst="textNoShape">
          <a:avLst/>
        </a:prstTxWarp>
      </a:bodyPr>
      <a:lstStyle>
        <a:defPPr algn="ctr" defTabSz="914099">
          <a:defRPr sz="2400" dirty="0" smtClean="0">
            <a:gradFill>
              <a:gsLst>
                <a:gs pos="0">
                  <a:srgbClr val="000000"/>
                </a:gs>
                <a:gs pos="100000">
                  <a:srgbClr val="000000"/>
                </a:gs>
              </a:gsLst>
              <a:lin ang="5400000" scaled="0"/>
            </a:gradFill>
          </a:defRPr>
        </a:defPPr>
      </a:lstStyle>
      <a:style>
        <a:lnRef idx="0">
          <a:schemeClr val="accent1"/>
        </a:lnRef>
        <a:fillRef idx="3">
          <a:schemeClr val="accent1"/>
        </a:fillRef>
        <a:effectRef idx="3">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3.xml><?xml version="1.0" encoding="utf-8"?>
<a:theme xmlns:a="http://schemas.openxmlformats.org/drawingml/2006/main" name="WPC_Breakout_Template">
  <a:themeElements>
    <a:clrScheme name="WPC09">
      <a:dk1>
        <a:srgbClr val="000000"/>
      </a:dk1>
      <a:lt1>
        <a:srgbClr val="FFFFFF"/>
      </a:lt1>
      <a:dk2>
        <a:srgbClr val="A9C7E9"/>
      </a:dk2>
      <a:lt2>
        <a:srgbClr val="FEF194"/>
      </a:lt2>
      <a:accent1>
        <a:srgbClr val="FFCC29"/>
      </a:accent1>
      <a:accent2>
        <a:srgbClr val="4A7CC6"/>
      </a:accent2>
      <a:accent3>
        <a:srgbClr val="E0864E"/>
      </a:accent3>
      <a:accent4>
        <a:srgbClr val="6FB628"/>
      </a:accent4>
      <a:accent5>
        <a:srgbClr val="FF9B2D"/>
      </a:accent5>
      <a:accent6>
        <a:srgbClr val="A263C5"/>
      </a:accent6>
      <a:hlink>
        <a:srgbClr val="C2D8F0"/>
      </a:hlink>
      <a:folHlink>
        <a:srgbClr val="A6C5E8"/>
      </a:folHlink>
    </a:clrScheme>
    <a:fontScheme name="Blue-Purple TT">
      <a:majorFont>
        <a:latin typeface="Segoe"/>
        <a:ea typeface=""/>
        <a:cs typeface=""/>
      </a:majorFont>
      <a:minorFont>
        <a:latin typeface="Sego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cene3d>
          <a:camera prst="orthographicFront">
            <a:rot lat="0" lon="0" rev="0"/>
          </a:camera>
          <a:lightRig rig="brightRoom" dir="t"/>
        </a:scene3d>
        <a:sp3d contourW="25400" prstMaterial="powder">
          <a:bevelT w="38100" h="12700"/>
          <a:contourClr>
            <a:schemeClr val="accent2">
              <a:lumMod val="40000"/>
              <a:lumOff val="60000"/>
            </a:schemeClr>
          </a:contourClr>
        </a:sp3d>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400" dirty="0" smtClean="0">
            <a:gradFill>
              <a:gsLst>
                <a:gs pos="0">
                  <a:schemeClr val="tx1">
                    <a:lumMod val="85000"/>
                    <a:lumOff val="15000"/>
                  </a:schemeClr>
                </a:gs>
                <a:gs pos="100000">
                  <a:schemeClr val="tx1">
                    <a:lumMod val="85000"/>
                    <a:lumOff val="15000"/>
                  </a:schemeClr>
                </a:gs>
              </a:gsLst>
              <a:lin ang="5400000" scaled="0"/>
            </a:gradFill>
            <a:latin typeface="Segoe" pitchFamily="34" charset="0"/>
          </a:defRPr>
        </a:defPPr>
      </a:lstStyle>
      <a:style>
        <a:lnRef idx="0">
          <a:schemeClr val="accent2"/>
        </a:lnRef>
        <a:fillRef idx="3">
          <a:schemeClr val="accent2"/>
        </a:fillRef>
        <a:effectRef idx="3">
          <a:schemeClr val="accent2"/>
        </a:effectRef>
        <a:fontRef idx="minor">
          <a:schemeClr val="lt1"/>
        </a:fontRef>
      </a:style>
    </a:spDef>
    <a:txDef>
      <a:spPr>
        <a:noFill/>
      </a:spPr>
      <a:bodyPr wrap="none" rtlCol="0">
        <a:spAutoFit/>
      </a:bodyPr>
      <a:lstStyle>
        <a:defPPr>
          <a:defRPr sz="2400" dirty="0" smtClean="0">
            <a:gradFill>
              <a:gsLst>
                <a:gs pos="0">
                  <a:schemeClr val="bg1"/>
                </a:gs>
                <a:gs pos="100000">
                  <a:schemeClr val="bg1"/>
                </a:gs>
              </a:gsLst>
              <a:lin ang="5400000" scaled="0"/>
            </a:gradFill>
          </a:defRPr>
        </a:defPPr>
      </a:lstStyle>
    </a:txDef>
  </a:objectDefaults>
  <a:extraClrSchemeLst/>
</a:theme>
</file>

<file path=ppt/theme/theme4.xml><?xml version="1.0" encoding="utf-8"?>
<a:theme xmlns:a="http://schemas.openxmlformats.org/drawingml/2006/main" name="PRISM_FY11_template_16x9">
  <a:themeElements>
    <a:clrScheme name="PRISM_FY10_v01">
      <a:dk1>
        <a:srgbClr val="000000"/>
      </a:dk1>
      <a:lt1>
        <a:srgbClr val="FFFFFF"/>
      </a:lt1>
      <a:dk2>
        <a:srgbClr val="81BBE3"/>
      </a:dk2>
      <a:lt2>
        <a:srgbClr val="BBD3E7"/>
      </a:lt2>
      <a:accent1>
        <a:srgbClr val="429AD6"/>
      </a:accent1>
      <a:accent2>
        <a:srgbClr val="917B45"/>
      </a:accent2>
      <a:accent3>
        <a:srgbClr val="CF5E1F"/>
      </a:accent3>
      <a:accent4>
        <a:srgbClr val="5A9222"/>
      </a:accent4>
      <a:accent5>
        <a:srgbClr val="299297"/>
      </a:accent5>
      <a:accent6>
        <a:srgbClr val="7748B6"/>
      </a:accent6>
      <a:hlink>
        <a:srgbClr val="81BBE3"/>
      </a:hlink>
      <a:folHlink>
        <a:srgbClr val="81BBE3"/>
      </a:folHlink>
    </a:clrScheme>
    <a:fontScheme name="Custom 2">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lnSpc>
            <a:spcPct val="90000"/>
          </a:lnSpc>
          <a:spcBef>
            <a:spcPct val="0"/>
          </a:spcBef>
          <a:spcAft>
            <a:spcPct val="0"/>
          </a:spcAft>
          <a:defRPr sz="2400" dirty="0" smtClean="0">
            <a:gradFill>
              <a:gsLst>
                <a:gs pos="0">
                  <a:srgbClr val="FFFFFF"/>
                </a:gs>
                <a:gs pos="100000">
                  <a:srgbClr val="FFFFFF"/>
                </a:gs>
              </a:gsLst>
              <a:lin ang="5400000" scaled="0"/>
            </a:gradFill>
          </a:defRPr>
        </a:defPPr>
      </a:lstStyle>
      <a:style>
        <a:lnRef idx="0">
          <a:schemeClr val="accent1"/>
        </a:lnRef>
        <a:fillRef idx="3">
          <a:schemeClr val="accent1"/>
        </a:fillRef>
        <a:effectRef idx="3">
          <a:schemeClr val="accent1"/>
        </a:effectRef>
        <a:fontRef idx="minor">
          <a:schemeClr val="lt1"/>
        </a:fontRef>
      </a:style>
    </a:spDef>
    <a:txDef>
      <a:spPr>
        <a:noFill/>
      </a:spPr>
      <a:bodyPr wrap="none" lIns="0" tIns="0" rIns="0" bIns="0" rtlCol="0">
        <a:spAutoFit/>
      </a:bodyPr>
      <a:lstStyle>
        <a:defPPr>
          <a:lnSpc>
            <a:spcPct val="90000"/>
          </a:lnSpc>
          <a:defRPr dirty="0" err="1" smtClean="0">
            <a:gradFill>
              <a:gsLst>
                <a:gs pos="0">
                  <a:schemeClr val="tx1"/>
                </a:gs>
                <a:gs pos="86000">
                  <a:schemeClr val="tx1"/>
                </a:gs>
              </a:gsLst>
              <a:lin ang="5400000" scaled="0"/>
            </a:gradFill>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07142010WPC_KTurner_v86</Template>
  <TotalTime>3882</TotalTime>
  <Words>14</Words>
  <Application>Microsoft Office PowerPoint</Application>
  <PresentationFormat>Custom</PresentationFormat>
  <Paragraphs>7</Paragraphs>
  <Slides>4</Slides>
  <Notes>1</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vt:i4>
      </vt:variant>
    </vt:vector>
  </HeadingPairs>
  <TitlesOfParts>
    <vt:vector size="15" baseType="lpstr">
      <vt:lpstr>Arial</vt:lpstr>
      <vt:lpstr>Segoe</vt:lpstr>
      <vt:lpstr>Segoe Condensed</vt:lpstr>
      <vt:lpstr>Segoe UI</vt:lpstr>
      <vt:lpstr>Segoe Semibold</vt:lpstr>
      <vt:lpstr>Kozuka Gothic Pro H</vt:lpstr>
      <vt:lpstr>Wingdings</vt:lpstr>
      <vt:lpstr>MGXFY11_Template_Keynote_16x9_V04</vt:lpstr>
      <vt:lpstr>1_MGXFY11_Template_Keynote_16x9_V04</vt:lpstr>
      <vt:lpstr>WPC_Breakout_Template</vt:lpstr>
      <vt:lpstr>PRISM_FY11_template_16x9</vt:lpstr>
      <vt:lpstr>Slide 1</vt:lpstr>
      <vt:lpstr>Slide 2</vt:lpstr>
      <vt:lpstr>BE WHAT’s NEXT</vt:lpstr>
      <vt:lpstr>Slide 4</vt:lpstr>
    </vt:vector>
  </TitlesOfParts>
  <Manager>&lt;Content Manager Name Here&gt;</Manager>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Worldwide Partner Conference 2010</dc:subject>
  <dc:creator>Shows</dc:creator>
  <dc:description>Template: Chris Wells; Silver Fox Productions
Formatting:
Event Date: July 7-15, 2010
Event Location: Verizon Center; Washington DC
Audience Type: External/Internal</dc:description>
  <cp:lastModifiedBy>bccuser</cp:lastModifiedBy>
  <cp:revision>276</cp:revision>
  <cp:lastPrinted>2011-05-20T14:30:49Z</cp:lastPrinted>
  <dcterms:created xsi:type="dcterms:W3CDTF">2010-07-13T22:19:16Z</dcterms:created>
  <dcterms:modified xsi:type="dcterms:W3CDTF">2011-05-25T17:46:48Z</dcterms:modified>
</cp:coreProperties>
</file>