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9"/>
  </p:handoutMasterIdLst>
  <p:sldIdLst>
    <p:sldId id="256" r:id="rId2"/>
    <p:sldId id="262" r:id="rId3"/>
    <p:sldId id="257" r:id="rId4"/>
    <p:sldId id="268" r:id="rId5"/>
    <p:sldId id="259" r:id="rId6"/>
    <p:sldId id="260" r:id="rId7"/>
    <p:sldId id="263" r:id="rId8"/>
    <p:sldId id="264" r:id="rId9"/>
    <p:sldId id="269" r:id="rId10"/>
    <p:sldId id="265" r:id="rId11"/>
    <p:sldId id="270" r:id="rId12"/>
    <p:sldId id="271" r:id="rId13"/>
    <p:sldId id="266" r:id="rId14"/>
    <p:sldId id="272" r:id="rId15"/>
    <p:sldId id="273" r:id="rId16"/>
    <p:sldId id="274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6" autoAdjust="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4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8D9C0-4F7D-4C84-8305-2D2369848D0B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D8003-850B-40E5-93F7-0283F24F78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B6B9-DE64-44C6-8612-B7D280CB41EF}" type="datetimeFigureOut">
              <a:rPr lang="en-US" smtClean="0"/>
              <a:pPr/>
              <a:t>2/10/2012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3FA29-9B2B-43D7-8259-0E9E29B342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B6B9-DE64-44C6-8612-B7D280CB41EF}" type="datetimeFigureOut">
              <a:rPr lang="en-US" smtClean="0"/>
              <a:pPr/>
              <a:t>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3FA29-9B2B-43D7-8259-0E9E29B342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B6B9-DE64-44C6-8612-B7D280CB41EF}" type="datetimeFigureOut">
              <a:rPr lang="en-US" smtClean="0"/>
              <a:pPr/>
              <a:t>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3FA29-9B2B-43D7-8259-0E9E29B342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B6B9-DE64-44C6-8612-B7D280CB41EF}" type="datetimeFigureOut">
              <a:rPr lang="en-US" smtClean="0"/>
              <a:pPr/>
              <a:t>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3FA29-9B2B-43D7-8259-0E9E29B342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B6B9-DE64-44C6-8612-B7D280CB41EF}" type="datetimeFigureOut">
              <a:rPr lang="en-US" smtClean="0"/>
              <a:pPr/>
              <a:t>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3FA29-9B2B-43D7-8259-0E9E29B342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B6B9-DE64-44C6-8612-B7D280CB41EF}" type="datetimeFigureOut">
              <a:rPr lang="en-US" smtClean="0"/>
              <a:pPr/>
              <a:t>2/10/2012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3FA29-9B2B-43D7-8259-0E9E29B342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B6B9-DE64-44C6-8612-B7D280CB41EF}" type="datetimeFigureOut">
              <a:rPr lang="en-US" smtClean="0"/>
              <a:pPr/>
              <a:t>2/10/2012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3FA29-9B2B-43D7-8259-0E9E29B342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B6B9-DE64-44C6-8612-B7D280CB41EF}" type="datetimeFigureOut">
              <a:rPr lang="en-US" smtClean="0"/>
              <a:pPr/>
              <a:t>2/10/2012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3FA29-9B2B-43D7-8259-0E9E29B342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B6B9-DE64-44C6-8612-B7D280CB41EF}" type="datetimeFigureOut">
              <a:rPr lang="en-US" smtClean="0"/>
              <a:pPr/>
              <a:t>2/10/2012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3FA29-9B2B-43D7-8259-0E9E29B342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B6B9-DE64-44C6-8612-B7D280CB41EF}" type="datetimeFigureOut">
              <a:rPr lang="en-US" smtClean="0"/>
              <a:pPr/>
              <a:t>2/10/2012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3FA29-9B2B-43D7-8259-0E9E29B342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960B6B9-DE64-44C6-8612-B7D280CB41EF}" type="datetimeFigureOut">
              <a:rPr lang="en-US" smtClean="0"/>
              <a:pPr/>
              <a:t>2/10/2012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323FA29-9B2B-43D7-8259-0E9E29B342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960B6B9-DE64-44C6-8612-B7D280CB41EF}" type="datetimeFigureOut">
              <a:rPr lang="en-US" smtClean="0"/>
              <a:pPr/>
              <a:t>2/10/2012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323FA29-9B2B-43D7-8259-0E9E29B342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cyberpatriot.org/Pages/default.aspx" TargetMode="External"/><Relationship Id="rId2" Type="http://schemas.openxmlformats.org/officeDocument/2006/relationships/hyperlink" Target="http://www.uscyberchalleng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ationalccdc.or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hatcom.ctc.edu/cybercenter" TargetMode="External"/><Relationship Id="rId2" Type="http://schemas.openxmlformats.org/officeDocument/2006/relationships/hyperlink" Target="http://cyberwatchwest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Cyberwatch West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Corrinne Sande</a:t>
            </a:r>
          </a:p>
          <a:p>
            <a:r>
              <a:rPr lang="en-US" dirty="0" smtClean="0"/>
              <a:t>Whatcom Community College</a:t>
            </a:r>
          </a:p>
          <a:p>
            <a:r>
              <a:rPr lang="en-US" dirty="0" smtClean="0"/>
              <a:t>Bellingham, WA</a:t>
            </a:r>
            <a:endParaRPr lang="en-US" dirty="0"/>
          </a:p>
        </p:txBody>
      </p:sp>
      <p:pic>
        <p:nvPicPr>
          <p:cNvPr id="1026" name="Picture 2" descr="N:\cyberwatch west\CWW_FINAL _LOGOS_NOV_22_2011-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914400"/>
            <a:ext cx="2209800" cy="1760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CAE, CAE-R, CAE2Y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Institutional </a:t>
            </a:r>
            <a:r>
              <a:rPr lang="en-US" dirty="0"/>
              <a:t>award </a:t>
            </a:r>
            <a:r>
              <a:rPr lang="en-US" dirty="0" smtClean="0"/>
              <a:t> </a:t>
            </a:r>
            <a:r>
              <a:rPr lang="en-US" dirty="0"/>
              <a:t>established by the National Security Agency (NSA) and the Department of Homeland Security (DHS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CAE = </a:t>
            </a:r>
            <a:r>
              <a:rPr lang="en-US" dirty="0"/>
              <a:t>National </a:t>
            </a:r>
            <a:r>
              <a:rPr lang="en-US" dirty="0" smtClean="0"/>
              <a:t>Center </a:t>
            </a:r>
            <a:r>
              <a:rPr lang="en-US" dirty="0"/>
              <a:t>of Academic Excellence in IA </a:t>
            </a:r>
            <a:r>
              <a:rPr lang="en-US" dirty="0" smtClean="0"/>
              <a:t>Education.</a:t>
            </a:r>
          </a:p>
          <a:p>
            <a:r>
              <a:rPr lang="en-US" dirty="0"/>
              <a:t>CAE – R = CAE-Research 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CAE2Y = </a:t>
            </a:r>
            <a:r>
              <a:rPr lang="en-US" dirty="0"/>
              <a:t>National </a:t>
            </a:r>
            <a:r>
              <a:rPr lang="en-US" dirty="0" smtClean="0"/>
              <a:t>Center </a:t>
            </a:r>
            <a:r>
              <a:rPr lang="en-US" dirty="0"/>
              <a:t>of Academic Excellence in IA </a:t>
            </a:r>
            <a:r>
              <a:rPr lang="en-US" dirty="0" smtClean="0"/>
              <a:t>Education 2 Year.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Institutions receive formal </a:t>
            </a:r>
            <a:r>
              <a:rPr lang="en-US" dirty="0"/>
              <a:t>recognition from the U.S. Government as well as opportunities for prestige and publicity for their role in securing our Nation's information systems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Institutional designation recognizing the institutions commitment to IA.</a:t>
            </a:r>
          </a:p>
          <a:p>
            <a:r>
              <a:rPr lang="en-US" dirty="0" smtClean="0"/>
              <a:t>Marketing tool for institutions.</a:t>
            </a:r>
          </a:p>
          <a:p>
            <a:r>
              <a:rPr lang="en-US" dirty="0" smtClean="0"/>
              <a:t>Recognition in political and professional communities.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990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CAE2Y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Year institutions became eligible for this designation in 2010.</a:t>
            </a:r>
          </a:p>
          <a:p>
            <a:r>
              <a:rPr lang="en-US" dirty="0" smtClean="0"/>
              <a:t>13 community colleges in the nation have earned this designation, including Whatcom Community College.</a:t>
            </a:r>
          </a:p>
          <a:p>
            <a:r>
              <a:rPr lang="en-US" dirty="0" smtClean="0"/>
              <a:t>Excellent student recruitment </a:t>
            </a:r>
            <a:r>
              <a:rPr lang="en-US" dirty="0" smtClean="0"/>
              <a:t>tool.</a:t>
            </a:r>
            <a:endParaRPr lang="en-US" dirty="0" smtClean="0"/>
          </a:p>
          <a:p>
            <a:r>
              <a:rPr lang="en-US" dirty="0" smtClean="0"/>
              <a:t>Strengthens ties with 4 year </a:t>
            </a:r>
            <a:r>
              <a:rPr lang="en-US" dirty="0" smtClean="0"/>
              <a:t>CAEs.</a:t>
            </a:r>
            <a:endParaRPr lang="en-US" dirty="0" smtClean="0"/>
          </a:p>
          <a:p>
            <a:r>
              <a:rPr lang="en-US" dirty="0" smtClean="0"/>
              <a:t>Aids in articulation between schools.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103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Method to recruit students </a:t>
            </a:r>
            <a:r>
              <a:rPr lang="en-US" dirty="0" smtClean="0"/>
              <a:t>into </a:t>
            </a:r>
            <a:r>
              <a:rPr lang="en-US" dirty="0" smtClean="0"/>
              <a:t>information security field.</a:t>
            </a:r>
          </a:p>
          <a:p>
            <a:r>
              <a:rPr lang="en-US" dirty="0" smtClean="0"/>
              <a:t>Method to encourage students toward careers in cybersecurity or other STEM disciplines. </a:t>
            </a:r>
          </a:p>
          <a:p>
            <a:r>
              <a:rPr lang="en-US" dirty="0" smtClean="0"/>
              <a:t>US Cyberchallenge</a:t>
            </a:r>
          </a:p>
          <a:p>
            <a:r>
              <a:rPr lang="en-US" dirty="0" smtClean="0"/>
              <a:t>National Collegiate Cyberdefense competition.</a:t>
            </a:r>
          </a:p>
          <a:p>
            <a:pPr lvl="1"/>
            <a:r>
              <a:rPr lang="en-US" dirty="0" smtClean="0"/>
              <a:t>Pacific Rim Regional</a:t>
            </a:r>
          </a:p>
          <a:p>
            <a:r>
              <a:rPr lang="en-US" dirty="0" smtClean="0"/>
              <a:t>National Cyber league</a:t>
            </a:r>
          </a:p>
          <a:p>
            <a:pPr marL="6858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Cyberwatch West and Whatcom Community College have a strong focus on K-12 education.</a:t>
            </a:r>
          </a:p>
          <a:p>
            <a:r>
              <a:rPr lang="en-US" dirty="0" smtClean="0"/>
              <a:t>Whatcom Community College has been funded by the NSF to hold two Cybersecurity Camps for High School students.</a:t>
            </a:r>
          </a:p>
          <a:p>
            <a:r>
              <a:rPr lang="en-US" dirty="0" smtClean="0"/>
              <a:t>Involves several Whatcom students acting as mentors to the high school students.</a:t>
            </a:r>
          </a:p>
          <a:p>
            <a:r>
              <a:rPr lang="en-US" dirty="0" smtClean="0"/>
              <a:t>First one started in January with 28 students applying for 24 slots.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96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Cybercamps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Whatcom Cybercamp will culminate in a Competition Day, where students can experience a competition exercise.</a:t>
            </a:r>
          </a:p>
          <a:p>
            <a:r>
              <a:rPr lang="en-US" dirty="0" smtClean="0"/>
              <a:t>Goal is to foster interest in cybersecurity as a career.</a:t>
            </a:r>
          </a:p>
          <a:p>
            <a:r>
              <a:rPr lang="en-US" dirty="0" smtClean="0"/>
              <a:t>High School students also can participate in Cyberpatriot and US Cyberchallenge.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208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CyberChallenge: Cyber Foundations for High School students</a:t>
            </a:r>
          </a:p>
          <a:p>
            <a:pPr lvl="1"/>
            <a:r>
              <a:rPr lang="en-US" dirty="0" smtClean="0">
                <a:hlinkClick r:id="rId2"/>
              </a:rPr>
              <a:t>http://www.uscyberchallenge.org/</a:t>
            </a:r>
            <a:endParaRPr lang="en-US" dirty="0" smtClean="0"/>
          </a:p>
          <a:p>
            <a:r>
              <a:rPr lang="en-US" dirty="0" smtClean="0"/>
              <a:t>Cyberpatriot</a:t>
            </a:r>
          </a:p>
          <a:p>
            <a:pPr lvl="1"/>
            <a:r>
              <a:rPr lang="en-US" dirty="0" smtClean="0">
                <a:hlinkClick r:id="rId3"/>
              </a:rPr>
              <a:t>http://www.uscyberpatriot.org/</a:t>
            </a:r>
            <a:endParaRPr lang="en-US" dirty="0" smtClean="0"/>
          </a:p>
          <a:p>
            <a:r>
              <a:rPr lang="en-US" dirty="0" smtClean="0"/>
              <a:t>National Collegiate Cyberdefense competition</a:t>
            </a:r>
          </a:p>
          <a:p>
            <a:pPr lvl="1"/>
            <a:r>
              <a:rPr lang="en-US" dirty="0" smtClean="0">
                <a:hlinkClick r:id="rId4"/>
              </a:rPr>
              <a:t>http://www.nationalccdc.org/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Cyberwatch </a:t>
            </a:r>
            <a:r>
              <a:rPr lang="en-US" dirty="0" smtClean="0"/>
              <a:t>West: </a:t>
            </a:r>
            <a:r>
              <a:rPr lang="en-US" dirty="0" smtClean="0">
                <a:hlinkClick r:id="rId2"/>
              </a:rPr>
              <a:t>http://cyberwatchwest.org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Whatcom Community College</a:t>
            </a:r>
          </a:p>
          <a:p>
            <a:r>
              <a:rPr lang="en-US" dirty="0" smtClean="0">
                <a:hlinkClick r:id="rId3"/>
              </a:rPr>
              <a:t>http://whatcom.ctc.edu/cybercenter</a:t>
            </a:r>
            <a:endParaRPr lang="en-US" dirty="0" smtClean="0"/>
          </a:p>
          <a:p>
            <a:r>
              <a:rPr lang="en-US" dirty="0" smtClean="0"/>
              <a:t>Contact Information:</a:t>
            </a:r>
          </a:p>
          <a:p>
            <a:pPr lvl="1"/>
            <a:r>
              <a:rPr lang="en-US" dirty="0" smtClean="0"/>
              <a:t>Corrinne Sande</a:t>
            </a:r>
          </a:p>
          <a:p>
            <a:pPr lvl="1"/>
            <a:r>
              <a:rPr lang="en-US" dirty="0" smtClean="0"/>
              <a:t>csande@whatcom.ctc.edu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Cyberwatch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Advanced Technological Education (ATE) Center, headquartered at </a:t>
            </a:r>
            <a:r>
              <a:rPr lang="en-US" dirty="0" smtClean="0"/>
              <a:t>Mount San Antonio College, Walnut, </a:t>
            </a:r>
            <a:r>
              <a:rPr lang="en-US" dirty="0"/>
              <a:t> </a:t>
            </a:r>
            <a:r>
              <a:rPr lang="en-US" dirty="0" smtClean="0"/>
              <a:t>CA.</a:t>
            </a:r>
          </a:p>
          <a:p>
            <a:r>
              <a:rPr lang="en-US" dirty="0" smtClean="0"/>
              <a:t>Funded </a:t>
            </a:r>
            <a:r>
              <a:rPr lang="en-US" dirty="0"/>
              <a:t>by a grant from the </a:t>
            </a:r>
            <a:r>
              <a:rPr lang="en-US" b="1" dirty="0"/>
              <a:t>National Science Foundation (NSF</a:t>
            </a:r>
            <a:r>
              <a:rPr lang="en-US" b="1" dirty="0" smtClean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Cyberwatch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Established in October, 2011</a:t>
            </a:r>
          </a:p>
          <a:p>
            <a:r>
              <a:rPr lang="en-US" dirty="0" smtClean="0"/>
              <a:t>Five regional institutions:</a:t>
            </a:r>
          </a:p>
          <a:p>
            <a:pPr lvl="1"/>
            <a:r>
              <a:rPr lang="en-US" dirty="0" smtClean="0"/>
              <a:t>Mt. San Antonio College</a:t>
            </a:r>
          </a:p>
          <a:p>
            <a:pPr lvl="1"/>
            <a:r>
              <a:rPr lang="en-US" dirty="0" smtClean="0"/>
              <a:t>Cal Poly Pomona</a:t>
            </a:r>
          </a:p>
          <a:p>
            <a:pPr lvl="1"/>
            <a:r>
              <a:rPr lang="en-US" dirty="0" smtClean="0"/>
              <a:t>Cal State Dominguez Hills</a:t>
            </a:r>
          </a:p>
          <a:p>
            <a:pPr lvl="1"/>
            <a:r>
              <a:rPr lang="en-US" dirty="0" smtClean="0"/>
              <a:t>Cal State San Bernardino</a:t>
            </a:r>
          </a:p>
          <a:p>
            <a:pPr lvl="1"/>
            <a:r>
              <a:rPr lang="en-US" dirty="0" smtClean="0"/>
              <a:t>Whatcom Community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Cyberwatch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Mission: </a:t>
            </a:r>
            <a:r>
              <a:rPr lang="en-US" dirty="0" smtClean="0"/>
              <a:t>increase </a:t>
            </a:r>
            <a:r>
              <a:rPr lang="en-US" dirty="0"/>
              <a:t>the quantity and quality of the Cybersecurity workforce throughout the western United States.</a:t>
            </a:r>
          </a:p>
        </p:txBody>
      </p:sp>
    </p:spTree>
    <p:extLst>
      <p:ext uri="{BB962C8B-B14F-4D97-AF65-F5344CB8AC3E}">
        <p14:creationId xmlns:p14="http://schemas.microsoft.com/office/powerpoint/2010/main" xmlns="" val="371050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Cyberwatch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Faculty Development through sponsored training and Graduate Faculty </a:t>
            </a:r>
            <a:r>
              <a:rPr lang="en-US" dirty="0" smtClean="0"/>
              <a:t>Program.</a:t>
            </a:r>
            <a:endParaRPr lang="en-US" dirty="0" smtClean="0"/>
          </a:p>
          <a:p>
            <a:r>
              <a:rPr lang="en-US" dirty="0" smtClean="0"/>
              <a:t>Student Development through Collegiate Cyber Defense Competition (CCDC</a:t>
            </a:r>
            <a:r>
              <a:rPr lang="en-US" dirty="0" smtClean="0"/>
              <a:t>). </a:t>
            </a:r>
            <a:endParaRPr lang="en-US" dirty="0" smtClean="0"/>
          </a:p>
          <a:p>
            <a:r>
              <a:rPr lang="en-US" dirty="0" smtClean="0"/>
              <a:t>Industry </a:t>
            </a:r>
            <a:r>
              <a:rPr lang="en-US" dirty="0" smtClean="0"/>
              <a:t>Partnerships.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Cyberwatch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Mentoring for curriculum development and degree and certificate programs in cybersecurity.</a:t>
            </a:r>
          </a:p>
          <a:p>
            <a:r>
              <a:rPr lang="en-US" dirty="0" smtClean="0"/>
              <a:t>Assistance with mapping courseware to CNSS standards and preparing articulation agreements between 2-year and 4-year colleges.</a:t>
            </a:r>
          </a:p>
          <a:p>
            <a:r>
              <a:rPr lang="en-US" dirty="0" smtClean="0"/>
              <a:t>Access to Information via CWW website, quarterly newsletter, and reports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NIETP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National Security Agency's IA Education and Training Program (NIETP).</a:t>
            </a:r>
          </a:p>
          <a:p>
            <a:r>
              <a:rPr lang="en-US" dirty="0" smtClean="0"/>
              <a:t>Academic outreach by the NSA.</a:t>
            </a:r>
          </a:p>
          <a:p>
            <a:r>
              <a:rPr lang="en-US" dirty="0"/>
              <a:t>NSA's Information Assurance mission advocates improvements in IA education, training, and awareness.</a:t>
            </a:r>
            <a:endParaRPr lang="en-US" dirty="0" smtClean="0"/>
          </a:p>
          <a:p>
            <a:r>
              <a:rPr lang="en-US" dirty="0" smtClean="0"/>
              <a:t>Develops training standards with  Committee </a:t>
            </a:r>
            <a:r>
              <a:rPr lang="en-US" dirty="0"/>
              <a:t>on National Security </a:t>
            </a:r>
            <a:r>
              <a:rPr lang="en-US" dirty="0" smtClean="0"/>
              <a:t>Systems (CNSS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CNSS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CNSS issues certifications to institutions that have mapped their curriculum to the CNSS standards. Typical certifications include:</a:t>
            </a:r>
          </a:p>
          <a:p>
            <a:r>
              <a:rPr lang="en-US" dirty="0"/>
              <a:t>4011 </a:t>
            </a:r>
            <a:r>
              <a:rPr lang="en-US" dirty="0" smtClean="0"/>
              <a:t>: Information </a:t>
            </a:r>
            <a:r>
              <a:rPr lang="en-US" dirty="0"/>
              <a:t>Systems Security (INFOSEC) </a:t>
            </a:r>
            <a:r>
              <a:rPr lang="en-US" dirty="0" smtClean="0"/>
              <a:t>Professionals</a:t>
            </a:r>
            <a:endParaRPr lang="en-US" dirty="0"/>
          </a:p>
          <a:p>
            <a:r>
              <a:rPr lang="en-US" dirty="0" smtClean="0"/>
              <a:t>4013 : </a:t>
            </a:r>
            <a:r>
              <a:rPr lang="nb-NO" dirty="0"/>
              <a:t>System Administrators (SA</a:t>
            </a:r>
            <a:r>
              <a:rPr lang="nb-NO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CNSS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to mapping:</a:t>
            </a:r>
          </a:p>
          <a:p>
            <a:pPr lvl="1"/>
            <a:r>
              <a:rPr lang="en-US" dirty="0" smtClean="0"/>
              <a:t> Curriculum is recognized as meeting a national standard.</a:t>
            </a:r>
          </a:p>
          <a:p>
            <a:pPr lvl="1"/>
            <a:r>
              <a:rPr lang="en-US" dirty="0" smtClean="0"/>
              <a:t>Students can receive a recognition from their institution  stating they met this standard.</a:t>
            </a:r>
          </a:p>
          <a:p>
            <a:pPr lvl="1"/>
            <a:r>
              <a:rPr lang="en-US" dirty="0" smtClean="0"/>
              <a:t>Looks good on the resume.</a:t>
            </a:r>
          </a:p>
          <a:p>
            <a:pPr lvl="1"/>
            <a:r>
              <a:rPr lang="en-US" dirty="0" smtClean="0"/>
              <a:t>Brings standardization to security education.</a:t>
            </a:r>
          </a:p>
          <a:p>
            <a:pPr lvl="1"/>
            <a:r>
              <a:rPr lang="en-US" dirty="0" smtClean="0"/>
              <a:t>Helps  in obtaining grants.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21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135</TotalTime>
  <Words>625</Words>
  <Application>Microsoft Office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Metro</vt:lpstr>
      <vt:lpstr>Cyberwatch West</vt:lpstr>
      <vt:lpstr>Cyberwatch West</vt:lpstr>
      <vt:lpstr>Cyberwatch West</vt:lpstr>
      <vt:lpstr>Cyberwatch West</vt:lpstr>
      <vt:lpstr>Cyberwatch West</vt:lpstr>
      <vt:lpstr>Cyberwatch West</vt:lpstr>
      <vt:lpstr>NIETP</vt:lpstr>
      <vt:lpstr>CNSS Standards</vt:lpstr>
      <vt:lpstr>CNSS standards</vt:lpstr>
      <vt:lpstr>CAE, CAE-R, CAE2Y</vt:lpstr>
      <vt:lpstr>CAE</vt:lpstr>
      <vt:lpstr>CAE2Y</vt:lpstr>
      <vt:lpstr>Competitions</vt:lpstr>
      <vt:lpstr>K-12</vt:lpstr>
      <vt:lpstr>Cybercamps</vt:lpstr>
      <vt:lpstr>Resources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Cyberwatch West</dc:title>
  <dc:creator>CS</dc:creator>
  <cp:lastModifiedBy>CS</cp:lastModifiedBy>
  <cp:revision>20</cp:revision>
  <dcterms:created xsi:type="dcterms:W3CDTF">2012-02-09T17:10:47Z</dcterms:created>
  <dcterms:modified xsi:type="dcterms:W3CDTF">2012-02-10T15:26:29Z</dcterms:modified>
</cp:coreProperties>
</file>