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39.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28.xml" ContentType="application/vnd.openxmlformats-officedocument.presentationml.slideLayout+xml"/>
  <Override PartName="/ppt/slideLayouts/slideLayout37.xml" ContentType="application/vnd.openxmlformats-officedocument.presentationml.slideLayout+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Default Extension="rels" ContentType="application/vnd.openxmlformats-package.relationships+xml"/>
  <Default Extension="xml" ContentType="application/xml"/>
  <Override PartName="/ppt/notesMasters/notesMaster1.xml" ContentType="application/vnd.openxmlformats-officedocument.presentationml.notesMaster+xml"/>
  <Default Extension="fntdata" ContentType="application/x-fontdata"/>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slideMasters/slideMaster4.xml" ContentType="application/vnd.openxmlformats-officedocument.presentationml.slideMaster+xml"/>
  <Override PartName="/ppt/slides/slide7.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docProps/app.xml" ContentType="application/vnd.openxmlformats-officedocument.extended-properties+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Default Extension="wdp" ContentType="image/vnd.ms-photo"/>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748" r:id="rId1"/>
    <p:sldMasterId id="2147483764" r:id="rId2"/>
    <p:sldMasterId id="2147483774" r:id="rId3"/>
    <p:sldMasterId id="2147483789" r:id="rId4"/>
  </p:sldMasterIdLst>
  <p:notesMasterIdLst>
    <p:notesMasterId r:id="rId12"/>
  </p:notesMasterIdLst>
  <p:handoutMasterIdLst>
    <p:handoutMasterId r:id="rId13"/>
  </p:handoutMasterIdLst>
  <p:sldIdLst>
    <p:sldId id="1067" r:id="rId5"/>
    <p:sldId id="1072" r:id="rId6"/>
    <p:sldId id="1003" r:id="rId7"/>
    <p:sldId id="1048" r:id="rId8"/>
    <p:sldId id="1047" r:id="rId9"/>
    <p:sldId id="1049" r:id="rId10"/>
    <p:sldId id="1024" r:id="rId11"/>
  </p:sldIdLst>
  <p:sldSz cx="12188825" cy="6858000"/>
  <p:notesSz cx="7023100" cy="9309100"/>
  <p:embeddedFontLst>
    <p:embeddedFont>
      <p:font typeface="Segoe" charset="0"/>
      <p:regular r:id="rId14"/>
      <p:bold r:id="rId15"/>
      <p:italic r:id="rId16"/>
      <p:boldItalic r:id="rId17"/>
    </p:embeddedFont>
    <p:embeddedFont>
      <p:font typeface="Segoe UI" pitchFamily="34" charset="0"/>
      <p:regular r:id="rId18"/>
      <p:bold r:id="rId19"/>
      <p:italic r:id="rId20"/>
      <p:boldItalic r:id="rId21"/>
    </p:embeddedFont>
    <p:embeddedFont>
      <p:font typeface="Calibri" pitchFamily="34" charset="0"/>
      <p:regular r:id="rId22"/>
      <p:bold r:id="rId23"/>
      <p:italic r:id="rId24"/>
      <p:boldItalic r:id="rId25"/>
    </p:embeddedFont>
    <p:embeddedFont>
      <p:font typeface="Segoe Light" charset="0"/>
      <p:regular r:id="rId26"/>
      <p:italic r:id="rId27"/>
    </p:embeddedFont>
    <p:embeddedFont>
      <p:font typeface="Segoe Semibold" charset="0"/>
      <p:bold r:id="rId28"/>
      <p:boldItalic r:id="rId29"/>
    </p:embeddedFont>
  </p:embeddedFontLst>
  <p:defaultTex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defaultTextStyle>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obbymo" initials="b" lastIdx="13" clrIdx="0"/>
  <p:cmAuthor id="1" name="Mary Feil-Jacobs" initials="MFJ" lastIdx="30" clrIdx="1"/>
  <p:cmAuthor id="2" name="andrip" initials="ap" lastIdx="2" clrIdx="2"/>
  <p:cmAuthor id="3" name="Bobby Moore" initials="BM" lastIdx="82" clrIdx="3"/>
  <p:cmAuthor id="4" name="User" initials="U" lastIdx="4" clrIdx="4"/>
  <p:cmAuthor id="5" name="Peter Cray" initials="PC" lastIdx="1" clrIdx="5"/>
  <p:cmAuthor id="6" name="rajatism" initials="r" lastIdx="1" clrIdx="6"/>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1D96B3"/>
    <a:srgbClr val="000000"/>
    <a:srgbClr val="FFCD2F"/>
    <a:srgbClr val="2076B0"/>
    <a:srgbClr val="9BCF3D"/>
    <a:srgbClr val="F0E1FF"/>
    <a:srgbClr val="8048AA"/>
    <a:srgbClr val="2874E4"/>
    <a:srgbClr val="F44C18"/>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6335" autoAdjust="0"/>
    <p:restoredTop sz="79783" autoAdjust="0"/>
  </p:normalViewPr>
  <p:slideViewPr>
    <p:cSldViewPr snapToGrid="0">
      <p:cViewPr>
        <p:scale>
          <a:sx n="50" d="100"/>
          <a:sy n="50" d="100"/>
        </p:scale>
        <p:origin x="-744" y="-246"/>
      </p:cViewPr>
      <p:guideLst>
        <p:guide orient="horz" pos="144"/>
        <p:guide orient="horz" pos="1200"/>
        <p:guide orient="horz" pos="2736"/>
        <p:guide orient="horz" pos="4176"/>
        <p:guide orient="horz" pos="1488"/>
        <p:guide orient="horz" pos="912"/>
        <p:guide pos="3839"/>
        <p:guide pos="327"/>
        <p:guide pos="1190"/>
        <p:guide pos="7350"/>
        <p:guide pos="7063"/>
        <p:guide pos="611"/>
      </p:guideLst>
    </p:cSldViewPr>
  </p:slideViewPr>
  <p:notesTextViewPr>
    <p:cViewPr>
      <p:scale>
        <a:sx n="100" d="100"/>
        <a:sy n="100" d="100"/>
      </p:scale>
      <p:origin x="0" y="0"/>
    </p:cViewPr>
  </p:notesTextViewPr>
  <p:sorterViewPr>
    <p:cViewPr>
      <p:scale>
        <a:sx n="50" d="100"/>
        <a:sy n="50" d="100"/>
      </p:scale>
      <p:origin x="0" y="0"/>
    </p:cViewPr>
  </p:sorterViewPr>
  <p:notesViewPr>
    <p:cSldViewPr snapToGrid="0" showGuides="1">
      <p:cViewPr>
        <p:scale>
          <a:sx n="120" d="100"/>
          <a:sy n="120" d="100"/>
        </p:scale>
        <p:origin x="-1315" y="-62"/>
      </p:cViewPr>
      <p:guideLst>
        <p:guide orient="horz" pos="2932"/>
        <p:guide pos="2212"/>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Master" Target="slideMasters/slideMaster3.xml"/><Relationship Id="rId21" Type="http://schemas.openxmlformats.org/officeDocument/2006/relationships/font" Target="fonts/font8.fntdata"/><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font" Target="fonts/font16.fntdata"/><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11.fntdata"/><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font" Target="fonts/font15.fntdata"/><Relationship Id="rId10" Type="http://schemas.openxmlformats.org/officeDocument/2006/relationships/slide" Target="slides/slide6.xml"/><Relationship Id="rId19" Type="http://schemas.openxmlformats.org/officeDocument/2006/relationships/font" Target="fonts/font6.fntdata"/><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11" tIns="46655" rIns="93311" bIns="46655" rtlCol="0"/>
          <a:lstStyle>
            <a:lvl1pPr algn="l">
              <a:defRPr sz="1200"/>
            </a:lvl1pPr>
          </a:lstStyle>
          <a:p>
            <a:r>
              <a:rPr lang="en-US" dirty="0">
                <a:latin typeface="Segoe" pitchFamily="34" charset="0"/>
              </a:rPr>
              <a:t>WPC2010_Value</a:t>
            </a:r>
          </a:p>
          <a:p>
            <a:endParaRPr lang="en-US" dirty="0">
              <a:latin typeface="Segoe" pitchFamily="34" charset="0"/>
            </a:endParaRPr>
          </a:p>
        </p:txBody>
      </p:sp>
      <p:sp>
        <p:nvSpPr>
          <p:cNvPr id="3" name="Date Placeholder 2"/>
          <p:cNvSpPr>
            <a:spLocks noGrp="1"/>
          </p:cNvSpPr>
          <p:nvPr>
            <p:ph type="dt" sz="quarter" idx="1"/>
          </p:nvPr>
        </p:nvSpPr>
        <p:spPr>
          <a:xfrm>
            <a:off x="3978133" y="0"/>
            <a:ext cx="3043343" cy="465455"/>
          </a:xfrm>
          <a:prstGeom prst="rect">
            <a:avLst/>
          </a:prstGeom>
        </p:spPr>
        <p:txBody>
          <a:bodyPr vert="horz" lIns="93311" tIns="46655" rIns="93311" bIns="46655" rtlCol="0"/>
          <a:lstStyle>
            <a:lvl1pPr algn="r">
              <a:defRPr sz="1200"/>
            </a:lvl1pPr>
          </a:lstStyle>
          <a:p>
            <a:fld id="{1C3F5198-D814-4F07-A84F-942E63C84983}" type="datetimeFigureOut">
              <a:rPr lang="en-US" smtClean="0">
                <a:latin typeface="Segoe" pitchFamily="34" charset="0"/>
              </a:rPr>
              <a:pPr/>
              <a:t>5/25/2011</a:t>
            </a:fld>
            <a:endParaRPr lang="en-US" dirty="0">
              <a:latin typeface="Segoe" pitchFamily="34" charset="0"/>
            </a:endParaRPr>
          </a:p>
        </p:txBody>
      </p:sp>
      <p:sp>
        <p:nvSpPr>
          <p:cNvPr id="5" name="Slide Number Placeholder 4"/>
          <p:cNvSpPr>
            <a:spLocks noGrp="1"/>
          </p:cNvSpPr>
          <p:nvPr>
            <p:ph type="sldNum" sz="quarter" idx="3"/>
          </p:nvPr>
        </p:nvSpPr>
        <p:spPr>
          <a:xfrm>
            <a:off x="6398824" y="8842030"/>
            <a:ext cx="622650" cy="465455"/>
          </a:xfrm>
          <a:prstGeom prst="rect">
            <a:avLst/>
          </a:prstGeom>
        </p:spPr>
        <p:txBody>
          <a:bodyPr vert="horz" lIns="93311" tIns="46655" rIns="93311" bIns="46655" rtlCol="0" anchor="b"/>
          <a:lstStyle>
            <a:lvl1pPr algn="r">
              <a:defRPr sz="1200"/>
            </a:lvl1pPr>
          </a:lstStyle>
          <a:p>
            <a:fld id="{8980CB99-47E3-46F4-AAEB-3919FBEFC014}" type="slidenum">
              <a:rPr lang="en-US" smtClean="0">
                <a:latin typeface="Segoe" pitchFamily="34" charset="0"/>
              </a:rPr>
              <a:pPr/>
              <a:t>‹#›</a:t>
            </a:fld>
            <a:endParaRPr lang="en-US" dirty="0">
              <a:latin typeface="Segoe" pitchFamily="34" charset="0"/>
            </a:endParaRPr>
          </a:p>
        </p:txBody>
      </p:sp>
      <p:sp>
        <p:nvSpPr>
          <p:cNvPr id="6" name="Footer Placeholder 5"/>
          <p:cNvSpPr>
            <a:spLocks noGrp="1"/>
          </p:cNvSpPr>
          <p:nvPr>
            <p:ph type="ftr" sz="quarter" idx="2"/>
          </p:nvPr>
        </p:nvSpPr>
        <p:spPr>
          <a:xfrm>
            <a:off x="0" y="8842030"/>
            <a:ext cx="6320790" cy="465455"/>
          </a:xfrm>
          <a:prstGeom prst="rect">
            <a:avLst/>
          </a:prstGeom>
        </p:spPr>
        <p:txBody>
          <a:bodyPr vert="horz" lIns="93311" tIns="46655" rIns="93311" bIns="46655" rtlCol="0" anchor="b"/>
          <a:lstStyle>
            <a:lvl1pPr algn="l">
              <a:defRPr sz="500">
                <a:latin typeface="Segoe" pitchFamily="34" charset="0"/>
              </a:defRPr>
            </a:lvl1pPr>
          </a:lstStyle>
          <a:p>
            <a:r>
              <a:rPr lang="en-US" dirty="0" smtClean="0">
                <a:solidFill>
                  <a:srgbClr val="000000"/>
                </a:solidFill>
              </a:rPr>
              <a:t>© 2010 Microsoft Corporation. All rights reserved. Microsoft, Windows, Windows Vista and other product names are or may be registered trademarks and/or trademarks in the U.S. and/or other countries.</a:t>
            </a:r>
          </a:p>
          <a:p>
            <a:r>
              <a:rPr lang="en-US"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dirty="0" smtClean="0">
                <a:solidFill>
                  <a:srgbClr val="000000"/>
                </a:solidFill>
              </a:rPr>
            </a:br>
            <a:r>
              <a:rPr lang="en-US" dirty="0" smtClean="0">
                <a:solidFill>
                  <a:srgbClr val="000000"/>
                </a:solidFill>
              </a:rPr>
              <a:t>MICROSOFT MAKES NO WARRANTIES, EXPRESS, IMPLIED OR STATUTORY, AS TO THE INFORMATION IN THIS PRESENTATION.</a:t>
            </a:r>
          </a:p>
        </p:txBody>
      </p:sp>
    </p:spTree>
    <p:extLst>
      <p:ext uri="{BB962C8B-B14F-4D97-AF65-F5344CB8AC3E}">
        <p14:creationId xmlns="" xmlns:p14="http://schemas.microsoft.com/office/powerpoint/2010/main" val="12079664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11" tIns="46655" rIns="93311" bIns="46655" rtlCol="0"/>
          <a:lstStyle>
            <a:lvl1pPr algn="l">
              <a:defRPr sz="1200">
                <a:latin typeface="Segoe" pitchFamily="34" charset="0"/>
              </a:defRPr>
            </a:lvl1pPr>
          </a:lstStyle>
          <a:p>
            <a:r>
              <a:rPr lang="en-US" dirty="0" smtClean="0"/>
              <a:t>WPC2010_Value</a:t>
            </a:r>
            <a:endParaRPr lang="en-US" dirty="0"/>
          </a:p>
        </p:txBody>
      </p:sp>
      <p:sp>
        <p:nvSpPr>
          <p:cNvPr id="3" name="Date Placeholder 2"/>
          <p:cNvSpPr>
            <a:spLocks noGrp="1"/>
          </p:cNvSpPr>
          <p:nvPr>
            <p:ph type="dt" idx="1"/>
          </p:nvPr>
        </p:nvSpPr>
        <p:spPr>
          <a:xfrm>
            <a:off x="3978133" y="0"/>
            <a:ext cx="3043343" cy="465455"/>
          </a:xfrm>
          <a:prstGeom prst="rect">
            <a:avLst/>
          </a:prstGeom>
        </p:spPr>
        <p:txBody>
          <a:bodyPr vert="horz" lIns="93311" tIns="46655" rIns="93311" bIns="46655" rtlCol="0"/>
          <a:lstStyle>
            <a:lvl1pPr algn="r">
              <a:defRPr sz="1200">
                <a:latin typeface="Segoe" pitchFamily="34" charset="0"/>
              </a:defRPr>
            </a:lvl1pPr>
          </a:lstStyle>
          <a:p>
            <a:fld id="{7C3FBCD4-166E-446F-AF18-7D4A0CF9AEF6}" type="datetimeFigureOut">
              <a:rPr lang="en-US" smtClean="0"/>
              <a:pPr/>
              <a:t>5/25/2011</a:t>
            </a:fld>
            <a:endParaRPr lang="en-US" dirty="0"/>
          </a:p>
        </p:txBody>
      </p:sp>
      <p:sp>
        <p:nvSpPr>
          <p:cNvPr id="4" name="Slide Image Placeholder 3"/>
          <p:cNvSpPr>
            <a:spLocks noGrp="1" noRot="1" noChangeAspect="1"/>
          </p:cNvSpPr>
          <p:nvPr>
            <p:ph type="sldImg" idx="2"/>
          </p:nvPr>
        </p:nvSpPr>
        <p:spPr>
          <a:xfrm>
            <a:off x="407988" y="696913"/>
            <a:ext cx="6207125" cy="3492500"/>
          </a:xfrm>
          <a:prstGeom prst="rect">
            <a:avLst/>
          </a:prstGeom>
          <a:noFill/>
          <a:ln w="12700">
            <a:solidFill>
              <a:prstClr val="black"/>
            </a:solidFill>
          </a:ln>
        </p:spPr>
        <p:txBody>
          <a:bodyPr vert="horz" lIns="93311" tIns="46655" rIns="93311" bIns="46655" rtlCol="0" anchor="ctr"/>
          <a:lstStyle/>
          <a:p>
            <a:endParaRPr lang="en-US" dirty="0"/>
          </a:p>
        </p:txBody>
      </p:sp>
      <p:sp>
        <p:nvSpPr>
          <p:cNvPr id="5" name="Notes Placeholder 4"/>
          <p:cNvSpPr>
            <a:spLocks noGrp="1"/>
          </p:cNvSpPr>
          <p:nvPr>
            <p:ph type="body" sz="quarter" idx="3"/>
          </p:nvPr>
        </p:nvSpPr>
        <p:spPr>
          <a:xfrm>
            <a:off x="702310" y="4421824"/>
            <a:ext cx="5618480" cy="4189095"/>
          </a:xfrm>
          <a:prstGeom prst="rect">
            <a:avLst/>
          </a:prstGeom>
        </p:spPr>
        <p:txBody>
          <a:bodyPr vert="horz" lIns="93311" tIns="46655" rIns="93311" bIns="46655"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Footer Placeholder 5"/>
          <p:cNvSpPr>
            <a:spLocks noGrp="1"/>
          </p:cNvSpPr>
          <p:nvPr>
            <p:ph type="ftr" sz="quarter" idx="4"/>
          </p:nvPr>
        </p:nvSpPr>
        <p:spPr>
          <a:xfrm>
            <a:off x="0" y="8842030"/>
            <a:ext cx="6320790" cy="465455"/>
          </a:xfrm>
          <a:prstGeom prst="rect">
            <a:avLst/>
          </a:prstGeom>
        </p:spPr>
        <p:txBody>
          <a:bodyPr vert="horz" lIns="93311" tIns="46655" rIns="93311" bIns="46655" rtlCol="0" anchor="b"/>
          <a:lstStyle>
            <a:lvl1pPr algn="l">
              <a:defRPr sz="500">
                <a:latin typeface="Segoe" pitchFamily="34" charset="0"/>
              </a:defRPr>
            </a:lvl1pPr>
          </a:lstStyle>
          <a:p>
            <a:r>
              <a:rPr lang="en-US" dirty="0" smtClean="0">
                <a:solidFill>
                  <a:srgbClr val="000000"/>
                </a:solidFill>
              </a:rPr>
              <a:t>© 2010 Microsoft Corporation. All rights reserved. Microsoft, Windows, Windows Vista and other product names are or may be registered trademarks and/or trademarks in the U.S. and/or other countries.</a:t>
            </a:r>
          </a:p>
          <a:p>
            <a:r>
              <a:rPr lang="en-US"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dirty="0" smtClean="0">
                <a:solidFill>
                  <a:srgbClr val="000000"/>
                </a:solidFill>
              </a:rPr>
            </a:br>
            <a:r>
              <a:rPr lang="en-US" dirty="0" smtClean="0">
                <a:solidFill>
                  <a:srgbClr val="000000"/>
                </a:solidFill>
              </a:rPr>
              <a:t>MICROSOFT MAKES NO WARRANTIES, EXPRESS, IMPLIED OR STATUTORY, AS TO THE INFORMATION IN THIS PRESENTATION.</a:t>
            </a:r>
          </a:p>
        </p:txBody>
      </p:sp>
      <p:sp>
        <p:nvSpPr>
          <p:cNvPr id="7" name="Slide Number Placeholder 6"/>
          <p:cNvSpPr>
            <a:spLocks noGrp="1"/>
          </p:cNvSpPr>
          <p:nvPr>
            <p:ph type="sldNum" sz="quarter" idx="5"/>
          </p:nvPr>
        </p:nvSpPr>
        <p:spPr>
          <a:xfrm>
            <a:off x="6320790" y="8842030"/>
            <a:ext cx="700685" cy="465455"/>
          </a:xfrm>
          <a:prstGeom prst="rect">
            <a:avLst/>
          </a:prstGeom>
        </p:spPr>
        <p:txBody>
          <a:bodyPr vert="horz" lIns="93311" tIns="46655" rIns="93311" bIns="46655" rtlCol="0" anchor="b"/>
          <a:lstStyle>
            <a:lvl1pPr algn="r">
              <a:defRPr sz="1200">
                <a:latin typeface="Segoe" pitchFamily="34" charset="0"/>
              </a:defRPr>
            </a:lvl1pPr>
          </a:lstStyle>
          <a:p>
            <a:fld id="{8B263312-38AA-4E1E-B2B5-0F8F122B24FE}" type="slidenum">
              <a:rPr lang="en-US" smtClean="0"/>
              <a:pPr/>
              <a:t>‹#›</a:t>
            </a:fld>
            <a:endParaRPr lang="en-US" dirty="0"/>
          </a:p>
        </p:txBody>
      </p:sp>
    </p:spTree>
    <p:extLst>
      <p:ext uri="{BB962C8B-B14F-4D97-AF65-F5344CB8AC3E}">
        <p14:creationId xmlns="" xmlns:p14="http://schemas.microsoft.com/office/powerpoint/2010/main" val="2252895765"/>
      </p:ext>
    </p:extLst>
  </p:cSld>
  <p:clrMap bg1="lt1" tx1="dk1" bg2="lt2" tx2="dk2" accent1="accent1" accent2="accent2" accent3="accent3" accent4="accent4" accent5="accent5" accent6="accent6" hlink="hlink" folHlink="folHlink"/>
  <p:notesStyle>
    <a:lvl1pPr marL="0" algn="l" defTabSz="914363" rtl="0" eaLnBrk="1" latinLnBrk="0" hangingPunct="1">
      <a:lnSpc>
        <a:spcPct val="90000"/>
      </a:lnSpc>
      <a:spcAft>
        <a:spcPts val="333"/>
      </a:spcAft>
      <a:defRPr sz="900" kern="1200">
        <a:solidFill>
          <a:schemeClr val="tx1"/>
        </a:solidFill>
        <a:latin typeface="Segoe" pitchFamily="34" charset="0"/>
        <a:ea typeface="+mn-ea"/>
        <a:cs typeface="+mn-cs"/>
      </a:defRPr>
    </a:lvl1pPr>
    <a:lvl2pPr marL="212981" indent="-105829" algn="l" defTabSz="914363" rtl="0" eaLnBrk="1" latinLnBrk="0" hangingPunct="1">
      <a:lnSpc>
        <a:spcPct val="90000"/>
      </a:lnSpc>
      <a:spcAft>
        <a:spcPts val="333"/>
      </a:spcAft>
      <a:buFont typeface="Arial" pitchFamily="34" charset="0"/>
      <a:buChar char="•"/>
      <a:defRPr sz="900" kern="1200">
        <a:solidFill>
          <a:schemeClr val="tx1"/>
        </a:solidFill>
        <a:latin typeface="Segoe" pitchFamily="34" charset="0"/>
        <a:ea typeface="+mn-ea"/>
        <a:cs typeface="+mn-cs"/>
      </a:defRPr>
    </a:lvl2pPr>
    <a:lvl3pPr marL="328070" indent="-115090" algn="l" defTabSz="914363" rtl="0" eaLnBrk="1" latinLnBrk="0" hangingPunct="1">
      <a:lnSpc>
        <a:spcPct val="90000"/>
      </a:lnSpc>
      <a:spcAft>
        <a:spcPts val="333"/>
      </a:spcAft>
      <a:buFont typeface="Arial" pitchFamily="34" charset="0"/>
      <a:buChar char="•"/>
      <a:defRPr sz="900" kern="1200">
        <a:solidFill>
          <a:schemeClr val="tx1"/>
        </a:solidFill>
        <a:latin typeface="Segoe" pitchFamily="34" charset="0"/>
        <a:ea typeface="+mn-ea"/>
        <a:cs typeface="+mn-cs"/>
      </a:defRPr>
    </a:lvl3pPr>
    <a:lvl4pPr marL="482846" indent="-146838" algn="l" defTabSz="914363" rtl="0" eaLnBrk="1" latinLnBrk="0" hangingPunct="1">
      <a:lnSpc>
        <a:spcPct val="90000"/>
      </a:lnSpc>
      <a:spcAft>
        <a:spcPts val="333"/>
      </a:spcAft>
      <a:buFont typeface="Arial" pitchFamily="34" charset="0"/>
      <a:buChar char="•"/>
      <a:defRPr sz="900" kern="1200">
        <a:solidFill>
          <a:schemeClr val="tx1"/>
        </a:solidFill>
        <a:latin typeface="Segoe" pitchFamily="34" charset="0"/>
        <a:ea typeface="+mn-ea"/>
        <a:cs typeface="+mn-cs"/>
      </a:defRPr>
    </a:lvl4pPr>
    <a:lvl5pPr marL="615132" indent="-115090" algn="l" defTabSz="914363" rtl="0" eaLnBrk="1" latinLnBrk="0" hangingPunct="1">
      <a:lnSpc>
        <a:spcPct val="90000"/>
      </a:lnSpc>
      <a:spcAft>
        <a:spcPts val="333"/>
      </a:spcAft>
      <a:buFont typeface="Arial" pitchFamily="34" charset="0"/>
      <a:buChar char="•"/>
      <a:defRPr sz="900" kern="1200">
        <a:solidFill>
          <a:schemeClr val="tx1"/>
        </a:solidFill>
        <a:latin typeface="Segoe" pitchFamily="34" charset="0"/>
        <a:ea typeface="+mn-ea"/>
        <a:cs typeface="+mn-cs"/>
      </a:defRPr>
    </a:lvl5pPr>
    <a:lvl6pPr marL="2285909" algn="l" defTabSz="914363" rtl="0" eaLnBrk="1" latinLnBrk="0" hangingPunct="1">
      <a:defRPr sz="1200" kern="1200">
        <a:solidFill>
          <a:schemeClr val="tx1"/>
        </a:solidFill>
        <a:latin typeface="+mn-lt"/>
        <a:ea typeface="+mn-ea"/>
        <a:cs typeface="+mn-cs"/>
      </a:defRPr>
    </a:lvl6pPr>
    <a:lvl7pPr marL="2743090" algn="l" defTabSz="914363" rtl="0" eaLnBrk="1" latinLnBrk="0" hangingPunct="1">
      <a:defRPr sz="1200" kern="1200">
        <a:solidFill>
          <a:schemeClr val="tx1"/>
        </a:solidFill>
        <a:latin typeface="+mn-lt"/>
        <a:ea typeface="+mn-ea"/>
        <a:cs typeface="+mn-cs"/>
      </a:defRPr>
    </a:lvl7pPr>
    <a:lvl8pPr marL="3200272" algn="l" defTabSz="914363" rtl="0" eaLnBrk="1" latinLnBrk="0" hangingPunct="1">
      <a:defRPr sz="1200" kern="1200">
        <a:solidFill>
          <a:schemeClr val="tx1"/>
        </a:solidFill>
        <a:latin typeface="+mn-lt"/>
        <a:ea typeface="+mn-ea"/>
        <a:cs typeface="+mn-cs"/>
      </a:defRPr>
    </a:lvl8pPr>
    <a:lvl9pPr marL="3657454" algn="l" defTabSz="914363"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263312-38AA-4E1E-B2B5-0F8F122B24FE}" type="slidenum">
              <a:rPr lang="en-US" smtClean="0"/>
              <a:pPr/>
              <a:t>1</a:t>
            </a:fld>
            <a:endParaRPr lang="en-US" dirty="0"/>
          </a:p>
        </p:txBody>
      </p:sp>
    </p:spTree>
    <p:extLst>
      <p:ext uri="{BB962C8B-B14F-4D97-AF65-F5344CB8AC3E}">
        <p14:creationId xmlns="" xmlns:p14="http://schemas.microsoft.com/office/powerpoint/2010/main" val="35868549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263312-38AA-4E1E-B2B5-0F8F122B24FE}" type="slidenum">
              <a:rPr lang="en-US" smtClean="0"/>
              <a:pPr/>
              <a:t>2</a:t>
            </a:fld>
            <a:endParaRPr lang="en-US" dirty="0"/>
          </a:p>
        </p:txBody>
      </p:sp>
    </p:spTree>
    <p:extLst>
      <p:ext uri="{BB962C8B-B14F-4D97-AF65-F5344CB8AC3E}">
        <p14:creationId xmlns="" xmlns:p14="http://schemas.microsoft.com/office/powerpoint/2010/main" val="358685498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Demo, Video etc. &quot;special&quot; slide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69963" y="1834664"/>
            <a:ext cx="9323388" cy="747897"/>
          </a:xfrm>
        </p:spPr>
        <p:txBody>
          <a:bodyPr wrap="square" anchor="t" anchorCtr="0">
            <a:spAutoFit/>
          </a:bodyPr>
          <a:lstStyle>
            <a:lvl1pPr>
              <a:lnSpc>
                <a:spcPct val="90000"/>
              </a:lnSpc>
              <a:defRPr sz="5400" b="0">
                <a:effectLst>
                  <a:outerShdw blurRad="190500" algn="ctr" rotWithShape="0">
                    <a:schemeClr val="tx2">
                      <a:lumMod val="10000"/>
                      <a:alpha val="65000"/>
                    </a:schemeClr>
                  </a:outerShdw>
                </a:effectLst>
                <a:latin typeface="Segoe Semibold" pitchFamily="34" charset="0"/>
              </a:defRPr>
            </a:lvl1pPr>
          </a:lstStyle>
          <a:p>
            <a:r>
              <a:rPr lang="en-US" smtClean="0"/>
              <a:t>Click to edit Master title style</a:t>
            </a:r>
            <a:endParaRPr lang="en-US" dirty="0"/>
          </a:p>
        </p:txBody>
      </p:sp>
      <p:sp>
        <p:nvSpPr>
          <p:cNvPr id="3" name="Subtitle 2"/>
          <p:cNvSpPr>
            <a:spLocks noGrp="1"/>
          </p:cNvSpPr>
          <p:nvPr>
            <p:ph type="subTitle" idx="1"/>
          </p:nvPr>
        </p:nvSpPr>
        <p:spPr>
          <a:xfrm>
            <a:off x="969963" y="4301029"/>
            <a:ext cx="9323389" cy="443198"/>
          </a:xfrm>
        </p:spPr>
        <p:txBody>
          <a:bodyPr>
            <a:spAutoFit/>
          </a:bodyPr>
          <a:lstStyle>
            <a:lvl1pPr marL="0" indent="0" algn="l" defTabSz="914363" rtl="0" eaLnBrk="1" latinLnBrk="0" hangingPunct="1">
              <a:lnSpc>
                <a:spcPct val="90000"/>
              </a:lnSpc>
              <a:spcBef>
                <a:spcPct val="0"/>
              </a:spcBef>
              <a:buNone/>
              <a:defRPr lang="en-US" sz="3200" b="0" kern="1200" cap="none" spc="-150" dirty="0">
                <a:ln w="3175">
                  <a:noFill/>
                </a:ln>
                <a:gradFill flip="none" rotWithShape="1">
                  <a:gsLst>
                    <a:gs pos="0">
                      <a:schemeClr val="tx1"/>
                    </a:gs>
                    <a:gs pos="86000">
                      <a:schemeClr val="tx1"/>
                    </a:gs>
                  </a:gsLst>
                  <a:lin ang="5400000" scaled="0"/>
                  <a:tileRect/>
                </a:gradFill>
                <a:effectLst>
                  <a:outerShdw blurRad="190500" algn="ctr" rotWithShape="0">
                    <a:schemeClr val="tx2">
                      <a:lumMod val="10000"/>
                      <a:alpha val="65000"/>
                    </a:schemeClr>
                  </a:outerShdw>
                </a:effectLst>
                <a:latin typeface="+mj-lt"/>
                <a:ea typeface="+mn-ea"/>
                <a:cs typeface="Arial" charset="0"/>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4833257" y="228600"/>
            <a:ext cx="6834868" cy="1219200"/>
          </a:xfrm>
        </p:spPr>
        <p:txBody>
          <a:bodyPr anchor="t" anchorCtr="0">
            <a:noAutofit/>
            <a:scene3d>
              <a:camera prst="orthographicFront"/>
              <a:lightRig rig="flat" dir="t"/>
            </a:scene3d>
            <a:sp3d>
              <a:contourClr>
                <a:schemeClr val="tx2"/>
              </a:contourClr>
            </a:sp3d>
          </a:bodyPr>
          <a:lstStyle>
            <a:lvl1pPr marL="0" indent="0" algn="r" defTabSz="914363" rtl="0" eaLnBrk="1" latinLnBrk="0" hangingPunct="1">
              <a:lnSpc>
                <a:spcPct val="90000"/>
              </a:lnSpc>
              <a:spcBef>
                <a:spcPct val="0"/>
              </a:spcBef>
              <a:buFont typeface="Arial" pitchFamily="34" charset="0"/>
              <a:buNone/>
              <a:defRPr lang="en-US" sz="8800" b="0" kern="1200" cap="none" spc="-150" dirty="0" smtClean="0">
                <a:ln w="3175">
                  <a:noFill/>
                </a:ln>
                <a:gradFill flip="none" rotWithShape="1">
                  <a:gsLst>
                    <a:gs pos="0">
                      <a:schemeClr val="tx1"/>
                    </a:gs>
                    <a:gs pos="86000">
                      <a:schemeClr val="tx1"/>
                    </a:gs>
                  </a:gsLst>
                  <a:lin ang="5400000" scaled="0"/>
                  <a:tileRect/>
                </a:gradFill>
                <a:effectLst>
                  <a:outerShdw blurRad="190500" algn="ctr" rotWithShape="0">
                    <a:schemeClr val="tx2">
                      <a:lumMod val="10000"/>
                      <a:alpha val="65000"/>
                    </a:schemeClr>
                  </a:outerShdw>
                </a:effectLst>
                <a:latin typeface="Segoe Semibold" pitchFamily="34" charset="0"/>
                <a:ea typeface="+mn-ea"/>
                <a:cs typeface="Arial" charset="0"/>
              </a:defRPr>
            </a:lvl1pPr>
          </a:lstStyle>
          <a:p>
            <a:pPr lvl="0"/>
            <a:r>
              <a:rPr lang="en-US" dirty="0" smtClean="0"/>
              <a:t>click to…</a:t>
            </a:r>
          </a:p>
        </p:txBody>
      </p:sp>
      <p:pic>
        <p:nvPicPr>
          <p:cNvPr id="5" name="Picture 4" descr="MGXFY11_LWOF_logo_color_Reverse.png"/>
          <p:cNvPicPr>
            <a:picLocks noChangeAspect="1"/>
          </p:cNvPicPr>
          <p:nvPr userDrawn="1"/>
        </p:nvPicPr>
        <p:blipFill>
          <a:blip r:embed="rId3"/>
          <a:stretch>
            <a:fillRect/>
          </a:stretch>
        </p:blipFill>
        <p:spPr bwMode="invGray">
          <a:xfrm>
            <a:off x="8624889" y="6155267"/>
            <a:ext cx="3285736" cy="510492"/>
          </a:xfrm>
          <a:prstGeom prst="rect">
            <a:avLst/>
          </a:prstGeom>
        </p:spPr>
      </p:pic>
    </p:spTree>
    <p:extLst>
      <p:ext uri="{BB962C8B-B14F-4D97-AF65-F5344CB8AC3E}">
        <p14:creationId xmlns="" xmlns:p14="http://schemas.microsoft.com/office/powerpoint/2010/main" val="1108403598"/>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19112" y="228600"/>
            <a:ext cx="11149013" cy="666387"/>
          </a:xfrm>
        </p:spPr>
        <p:txBody>
          <a:bodyPr/>
          <a:lstStyle/>
          <a:p>
            <a:r>
              <a:rPr lang="en-US" smtClean="0"/>
              <a:t>Click to edit Master title style</a:t>
            </a:r>
            <a:endParaRPr lang="en-US" dirty="0"/>
          </a:p>
        </p:txBody>
      </p:sp>
      <p:sp>
        <p:nvSpPr>
          <p:cNvPr id="5" name="Text Placeholder 4"/>
          <p:cNvSpPr>
            <a:spLocks noGrp="1"/>
          </p:cNvSpPr>
          <p:nvPr>
            <p:ph type="body" sz="quarter" idx="10"/>
          </p:nvPr>
        </p:nvSpPr>
        <p:spPr>
          <a:xfrm>
            <a:off x="519112" y="1447799"/>
            <a:ext cx="11149013" cy="2000548"/>
          </a:xfrm>
        </p:spPr>
        <p:txBody>
          <a:bodyPr/>
          <a:lstStyle>
            <a:lvl1pPr marL="430213" indent="-430213">
              <a:buFontTx/>
              <a:buBlip>
                <a:blip r:embed="rId2"/>
              </a:buBlip>
              <a:defRPr/>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 xmlns:p14="http://schemas.microsoft.com/office/powerpoint/2010/main" val="2615264831"/>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519112" y="1447799"/>
            <a:ext cx="11149013" cy="1973561"/>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 xmlns:p14="http://schemas.microsoft.com/office/powerpoint/2010/main" val="2969906773"/>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19113" y="1447800"/>
            <a:ext cx="5486400" cy="1705768"/>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725" y="1447800"/>
            <a:ext cx="5486400" cy="1705768"/>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 xmlns:p14="http://schemas.microsoft.com/office/powerpoint/2010/main" val="259625899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 xmlns:p14="http://schemas.microsoft.com/office/powerpoint/2010/main" val="2202778759"/>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 xmlns:p14="http://schemas.microsoft.com/office/powerpoint/2010/main" val="842661404"/>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417721315"/>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MS Log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090935604"/>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69963" y="1834664"/>
            <a:ext cx="10242549" cy="747897"/>
          </a:xfrm>
        </p:spPr>
        <p:txBody>
          <a:bodyPr>
            <a:spAutoFit/>
          </a:bodyPr>
          <a:lstStyle>
            <a:lvl1pPr algn="l" defTabSz="914363" rtl="0" eaLnBrk="1" latinLnBrk="0" hangingPunct="1">
              <a:lnSpc>
                <a:spcPct val="90000"/>
              </a:lnSpc>
              <a:spcBef>
                <a:spcPct val="0"/>
              </a:spcBef>
              <a:buNone/>
              <a:defRPr lang="en-US" sz="5400" b="0" kern="1200" cap="none" spc="-150" dirty="0">
                <a:ln w="3175">
                  <a:noFill/>
                </a:ln>
                <a:gradFill flip="none" rotWithShape="1">
                  <a:gsLst>
                    <a:gs pos="0">
                      <a:schemeClr val="tx1"/>
                    </a:gs>
                    <a:gs pos="86000">
                      <a:schemeClr val="tx1"/>
                    </a:gs>
                  </a:gsLst>
                  <a:lin ang="5400000" scaled="0"/>
                  <a:tileRect/>
                </a:gradFill>
                <a:effectLst>
                  <a:outerShdw blurRad="190500" algn="ctr" rotWithShape="0">
                    <a:schemeClr val="tx2">
                      <a:lumMod val="10000"/>
                      <a:alpha val="65000"/>
                    </a:schemeClr>
                  </a:outerShdw>
                </a:effectLst>
                <a:latin typeface="Segoe Semibold" pitchFamily="34" charset="0"/>
                <a:ea typeface="+mn-ea"/>
                <a:cs typeface="Arial"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969963" y="4299440"/>
            <a:ext cx="10242550" cy="443198"/>
          </a:xfrm>
        </p:spPr>
        <p:txBody>
          <a:bodyPr>
            <a:spAutoFit/>
          </a:bodyPr>
          <a:lstStyle>
            <a:lvl1pPr marL="0" indent="0" algn="l" defTabSz="914363" rtl="0" eaLnBrk="1" latinLnBrk="0" hangingPunct="1">
              <a:lnSpc>
                <a:spcPct val="90000"/>
              </a:lnSpc>
              <a:spcBef>
                <a:spcPct val="0"/>
              </a:spcBef>
              <a:buFontTx/>
              <a:buNone/>
              <a:defRPr lang="en-US" sz="3200" b="0" kern="1200" cap="none" spc="-150" dirty="0">
                <a:ln w="3175">
                  <a:noFill/>
                </a:ln>
                <a:gradFill flip="none" rotWithShape="1">
                  <a:gsLst>
                    <a:gs pos="0">
                      <a:schemeClr val="tx1"/>
                    </a:gs>
                    <a:gs pos="86000">
                      <a:schemeClr val="tx1"/>
                    </a:gs>
                  </a:gsLst>
                  <a:lin ang="5400000" scaled="0"/>
                  <a:tileRect/>
                </a:gradFill>
                <a:effectLst>
                  <a:outerShdw blurRad="190500" algn="ctr" rotWithShape="0">
                    <a:schemeClr val="tx2">
                      <a:lumMod val="10000"/>
                      <a:alpha val="65000"/>
                    </a:schemeClr>
                  </a:outerShdw>
                </a:effectLst>
                <a:latin typeface="+mj-lt"/>
                <a:ea typeface="+mn-ea"/>
                <a:cs typeface="Arial" charset="0"/>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pic>
        <p:nvPicPr>
          <p:cNvPr id="6" name="Picture 5" descr="MGXFY11_LWOF_logo_color_Reverse.png"/>
          <p:cNvPicPr>
            <a:picLocks noChangeAspect="1"/>
          </p:cNvPicPr>
          <p:nvPr/>
        </p:nvPicPr>
        <p:blipFill>
          <a:blip r:embed="rId3"/>
          <a:stretch>
            <a:fillRect/>
          </a:stretch>
        </p:blipFill>
        <p:spPr bwMode="invGray">
          <a:xfrm>
            <a:off x="8624889" y="6155267"/>
            <a:ext cx="3285736" cy="510492"/>
          </a:xfrm>
          <a:prstGeom prst="rect">
            <a:avLst/>
          </a:prstGeom>
        </p:spPr>
      </p:pic>
    </p:spTree>
    <p:extLst>
      <p:ext uri="{BB962C8B-B14F-4D97-AF65-F5344CB8AC3E}">
        <p14:creationId xmlns="" xmlns:p14="http://schemas.microsoft.com/office/powerpoint/2010/main" val="658289575"/>
      </p:ext>
    </p:extLst>
  </p:cSld>
  <p:clrMapOvr>
    <a:masterClrMapping/>
  </p:clrMapOvr>
  <p:transition>
    <p:fad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1_Demo, Video etc. &quot;special&quot; slide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69963" y="1834664"/>
            <a:ext cx="9323388" cy="747897"/>
          </a:xfrm>
        </p:spPr>
        <p:txBody>
          <a:bodyPr wrap="square" anchor="t" anchorCtr="0">
            <a:spAutoFit/>
          </a:bodyPr>
          <a:lstStyle>
            <a:lvl1pPr>
              <a:lnSpc>
                <a:spcPct val="90000"/>
              </a:lnSpc>
              <a:defRPr sz="5400" b="0">
                <a:effectLst>
                  <a:outerShdw blurRad="190500" algn="ctr" rotWithShape="0">
                    <a:schemeClr val="tx2">
                      <a:lumMod val="10000"/>
                      <a:alpha val="65000"/>
                    </a:schemeClr>
                  </a:outerShdw>
                </a:effectLst>
                <a:latin typeface="Segoe Semibold" pitchFamily="34" charset="0"/>
              </a:defRPr>
            </a:lvl1pPr>
          </a:lstStyle>
          <a:p>
            <a:r>
              <a:rPr lang="en-US" smtClean="0"/>
              <a:t>Click to edit Master title style</a:t>
            </a:r>
            <a:endParaRPr lang="en-US" dirty="0"/>
          </a:p>
        </p:txBody>
      </p:sp>
      <p:sp>
        <p:nvSpPr>
          <p:cNvPr id="3" name="Subtitle 2"/>
          <p:cNvSpPr>
            <a:spLocks noGrp="1"/>
          </p:cNvSpPr>
          <p:nvPr>
            <p:ph type="subTitle" idx="1"/>
          </p:nvPr>
        </p:nvSpPr>
        <p:spPr>
          <a:xfrm>
            <a:off x="969963" y="4301029"/>
            <a:ext cx="9323389" cy="443198"/>
          </a:xfrm>
        </p:spPr>
        <p:txBody>
          <a:bodyPr>
            <a:spAutoFit/>
          </a:bodyPr>
          <a:lstStyle>
            <a:lvl1pPr marL="0" indent="0" algn="l" defTabSz="914363" rtl="0" eaLnBrk="1" latinLnBrk="0" hangingPunct="1">
              <a:lnSpc>
                <a:spcPct val="90000"/>
              </a:lnSpc>
              <a:spcBef>
                <a:spcPct val="0"/>
              </a:spcBef>
              <a:buNone/>
              <a:defRPr lang="en-US" sz="3200" b="0" kern="1200" cap="none" spc="-150" dirty="0">
                <a:ln w="3175">
                  <a:noFill/>
                </a:ln>
                <a:gradFill flip="none" rotWithShape="1">
                  <a:gsLst>
                    <a:gs pos="0">
                      <a:schemeClr val="tx1"/>
                    </a:gs>
                    <a:gs pos="86000">
                      <a:schemeClr val="tx1"/>
                    </a:gs>
                  </a:gsLst>
                  <a:lin ang="5400000" scaled="0"/>
                  <a:tileRect/>
                </a:gradFill>
                <a:effectLst>
                  <a:outerShdw blurRad="190500" algn="ctr" rotWithShape="0">
                    <a:schemeClr val="tx2">
                      <a:lumMod val="10000"/>
                      <a:alpha val="65000"/>
                    </a:schemeClr>
                  </a:outerShdw>
                </a:effectLst>
                <a:latin typeface="+mj-lt"/>
                <a:ea typeface="+mn-ea"/>
                <a:cs typeface="Arial" charset="0"/>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4833257" y="228600"/>
            <a:ext cx="6834868" cy="1219200"/>
          </a:xfrm>
        </p:spPr>
        <p:txBody>
          <a:bodyPr anchor="t" anchorCtr="0">
            <a:noAutofit/>
            <a:scene3d>
              <a:camera prst="orthographicFront"/>
              <a:lightRig rig="flat" dir="t"/>
            </a:scene3d>
            <a:sp3d>
              <a:contourClr>
                <a:schemeClr val="tx2"/>
              </a:contourClr>
            </a:sp3d>
          </a:bodyPr>
          <a:lstStyle>
            <a:lvl1pPr marL="0" indent="0" algn="r" defTabSz="914363" rtl="0" eaLnBrk="1" latinLnBrk="0" hangingPunct="1">
              <a:lnSpc>
                <a:spcPct val="90000"/>
              </a:lnSpc>
              <a:spcBef>
                <a:spcPct val="0"/>
              </a:spcBef>
              <a:buFont typeface="Arial" pitchFamily="34" charset="0"/>
              <a:buNone/>
              <a:defRPr lang="en-US" sz="8800" b="0" kern="1200" cap="none" spc="-150" dirty="0" smtClean="0">
                <a:ln w="3175">
                  <a:noFill/>
                </a:ln>
                <a:gradFill flip="none" rotWithShape="1">
                  <a:gsLst>
                    <a:gs pos="0">
                      <a:schemeClr val="tx1"/>
                    </a:gs>
                    <a:gs pos="86000">
                      <a:schemeClr val="tx1"/>
                    </a:gs>
                  </a:gsLst>
                  <a:lin ang="5400000" scaled="0"/>
                  <a:tileRect/>
                </a:gradFill>
                <a:effectLst>
                  <a:outerShdw blurRad="190500" algn="ctr" rotWithShape="0">
                    <a:schemeClr val="tx2">
                      <a:lumMod val="10000"/>
                      <a:alpha val="65000"/>
                    </a:schemeClr>
                  </a:outerShdw>
                </a:effectLst>
                <a:latin typeface="Segoe Semibold" pitchFamily="34" charset="0"/>
                <a:ea typeface="+mn-ea"/>
                <a:cs typeface="Arial" charset="0"/>
              </a:defRPr>
            </a:lvl1pPr>
          </a:lstStyle>
          <a:p>
            <a:pPr lvl="0"/>
            <a:r>
              <a:rPr lang="en-US" dirty="0" smtClean="0"/>
              <a:t>click to…</a:t>
            </a:r>
          </a:p>
        </p:txBody>
      </p:sp>
      <p:pic>
        <p:nvPicPr>
          <p:cNvPr id="5" name="Picture 4" descr="MGXFY11_LWOF_logo_color_Reverse.png"/>
          <p:cNvPicPr>
            <a:picLocks noChangeAspect="1"/>
          </p:cNvPicPr>
          <p:nvPr/>
        </p:nvPicPr>
        <p:blipFill>
          <a:blip r:embed="rId3"/>
          <a:stretch>
            <a:fillRect/>
          </a:stretch>
        </p:blipFill>
        <p:spPr bwMode="invGray">
          <a:xfrm>
            <a:off x="8624889" y="6155267"/>
            <a:ext cx="3285736" cy="510492"/>
          </a:xfrm>
          <a:prstGeom prst="rect">
            <a:avLst/>
          </a:prstGeom>
        </p:spPr>
      </p:pic>
    </p:spTree>
    <p:extLst>
      <p:ext uri="{BB962C8B-B14F-4D97-AF65-F5344CB8AC3E}">
        <p14:creationId xmlns="" xmlns:p14="http://schemas.microsoft.com/office/powerpoint/2010/main" val="647716256"/>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19112" y="228600"/>
            <a:ext cx="11149013" cy="666387"/>
          </a:xfrm>
        </p:spPr>
        <p:txBody>
          <a:bodyPr/>
          <a:lstStyle/>
          <a:p>
            <a:r>
              <a:rPr lang="en-US" smtClean="0"/>
              <a:t>Click to edit Master title style</a:t>
            </a:r>
            <a:endParaRPr lang="en-US" dirty="0"/>
          </a:p>
        </p:txBody>
      </p:sp>
      <p:sp>
        <p:nvSpPr>
          <p:cNvPr id="5" name="Text Placeholder 4"/>
          <p:cNvSpPr>
            <a:spLocks noGrp="1"/>
          </p:cNvSpPr>
          <p:nvPr>
            <p:ph type="body" sz="quarter" idx="10"/>
          </p:nvPr>
        </p:nvSpPr>
        <p:spPr>
          <a:xfrm>
            <a:off x="519112" y="1447799"/>
            <a:ext cx="11149013" cy="2000548"/>
          </a:xfrm>
        </p:spPr>
        <p:txBody>
          <a:bodyPr/>
          <a:lstStyle>
            <a:lvl1pPr marL="430213" indent="-430213">
              <a:buFontTx/>
              <a:buBlip>
                <a:blip r:embed="rId2"/>
              </a:buBlip>
              <a:defRPr/>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 xmlns:p14="http://schemas.microsoft.com/office/powerpoint/2010/main" val="462969129"/>
      </p:ext>
    </p:extLst>
  </p:cSld>
  <p:clrMapOvr>
    <a:masterClrMapping/>
  </p:clrMapOvr>
  <p:transition>
    <p:fade/>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Tree>
    <p:extLst>
      <p:ext uri="{BB962C8B-B14F-4D97-AF65-F5344CB8AC3E}">
        <p14:creationId xmlns="" xmlns:p14="http://schemas.microsoft.com/office/powerpoint/2010/main" val="4167171094"/>
      </p:ext>
    </p:extLst>
  </p:cSld>
  <p:clrMapOvr>
    <a:masterClrMapping/>
  </p:clrMapOvr>
  <p:transition>
    <p:fade/>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576930213"/>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MS Log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872979458"/>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1">
          <a:blip r:embed="rId2" cstate="print">
            <a:lum/>
            <a:extLst>
              <a:ext uri="{28A0092B-C50C-407E-A947-70E740481C1C}">
                <a14:useLocalDpi xmlns=""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8" name="Content Placeholder 2"/>
          <p:cNvSpPr>
            <a:spLocks noGrp="1"/>
          </p:cNvSpPr>
          <p:nvPr>
            <p:ph idx="1"/>
          </p:nvPr>
        </p:nvSpPr>
        <p:spPr>
          <a:xfrm>
            <a:off x="304721" y="1219200"/>
            <a:ext cx="11579384" cy="1763560"/>
          </a:xfrm>
        </p:spPr>
        <p:txBody>
          <a:bodyPr/>
          <a:lstStyle>
            <a:lvl1pPr>
              <a:defRPr>
                <a:solidFill>
                  <a:schemeClr val="bg1">
                    <a:lumMod val="50000"/>
                  </a:schemeClr>
                </a:solidFill>
              </a:defRPr>
            </a:lvl1pPr>
            <a:lvl2pPr>
              <a:defRPr>
                <a:solidFill>
                  <a:schemeClr val="bg1">
                    <a:lumMod val="50000"/>
                  </a:schemeClr>
                </a:solidFill>
              </a:defRPr>
            </a:lvl2pPr>
            <a:lvl3pPr>
              <a:defRPr>
                <a:solidFill>
                  <a:schemeClr val="bg1">
                    <a:lumMod val="50000"/>
                  </a:schemeClr>
                </a:solidFill>
              </a:defRPr>
            </a:lvl3pPr>
            <a:lvl4pPr>
              <a:defRPr sz="1400">
                <a:solidFill>
                  <a:schemeClr val="bg1">
                    <a:lumMod val="50000"/>
                  </a:schemeClr>
                </a:solidFill>
              </a:defRPr>
            </a:lvl4pPr>
            <a:lvl5pPr>
              <a:defRPr sz="1200">
                <a:solidFill>
                  <a:schemeClr val="bg1">
                    <a:lumMod val="50000"/>
                  </a:schemeClr>
                </a:solidFill>
                <a:latin typeface="Segoe UI" pitchFamily="34" charset="0"/>
                <a:ea typeface="Segoe UI" pitchFamily="34" charset="0"/>
                <a:cs typeface="Segoe UI"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Title 1"/>
          <p:cNvSpPr>
            <a:spLocks noGrp="1"/>
          </p:cNvSpPr>
          <p:nvPr>
            <p:ph type="title"/>
          </p:nvPr>
        </p:nvSpPr>
        <p:spPr>
          <a:xfrm>
            <a:off x="304721" y="342900"/>
            <a:ext cx="11579384" cy="609398"/>
          </a:xfrm>
        </p:spPr>
        <p:txBody>
          <a:bodyPr/>
          <a:lstStyle/>
          <a:p>
            <a:r>
              <a:rPr lang="en-US" smtClean="0"/>
              <a:t>Click to edit Master title style</a:t>
            </a:r>
            <a:endParaRPr lang="en-US"/>
          </a:p>
        </p:txBody>
      </p:sp>
    </p:spTree>
    <p:extLst>
      <p:ext uri="{BB962C8B-B14F-4D97-AF65-F5344CB8AC3E}">
        <p14:creationId xmlns="" xmlns:p14="http://schemas.microsoft.com/office/powerpoint/2010/main" val="2058562896"/>
      </p:ext>
    </p:extLst>
  </p:cSld>
  <p:clrMapOvr>
    <a:masterClrMapping/>
  </p:clrMapOvr>
  <p:transition>
    <p:fad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le and Content White Background 1">
    <p:spTree>
      <p:nvGrpSpPr>
        <p:cNvPr id="1" name=""/>
        <p:cNvGrpSpPr/>
        <p:nvPr/>
      </p:nvGrpSpPr>
      <p:grpSpPr>
        <a:xfrm>
          <a:off x="0" y="0"/>
          <a:ext cx="0" cy="0"/>
          <a:chOff x="0" y="0"/>
          <a:chExt cx="0" cy="0"/>
        </a:xfrm>
      </p:grpSpPr>
      <p:sp>
        <p:nvSpPr>
          <p:cNvPr id="2" name="Title 1"/>
          <p:cNvSpPr>
            <a:spLocks noGrp="1"/>
          </p:cNvSpPr>
          <p:nvPr>
            <p:ph type="title"/>
          </p:nvPr>
        </p:nvSpPr>
        <p:spPr>
          <a:xfrm>
            <a:off x="507868" y="228600"/>
            <a:ext cx="11173090" cy="609398"/>
          </a:xfrm>
        </p:spPr>
        <p:txBody>
          <a:bodyPr/>
          <a:lstStyle>
            <a:lvl1pPr>
              <a:defRPr>
                <a:solidFill>
                  <a:schemeClr val="tx2"/>
                </a:solidFill>
              </a:defRPr>
            </a:lvl1pPr>
          </a:lstStyle>
          <a:p>
            <a:r>
              <a:rPr lang="en-US" smtClean="0"/>
              <a:t>Click to edit Master title style</a:t>
            </a:r>
            <a:endParaRPr lang="en-US" dirty="0"/>
          </a:p>
        </p:txBody>
      </p:sp>
      <p:sp>
        <p:nvSpPr>
          <p:cNvPr id="5" name="Text Placeholder 4"/>
          <p:cNvSpPr>
            <a:spLocks noGrp="1"/>
          </p:cNvSpPr>
          <p:nvPr>
            <p:ph type="body" sz="quarter" idx="10"/>
          </p:nvPr>
        </p:nvSpPr>
        <p:spPr>
          <a:xfrm>
            <a:off x="507868" y="1447801"/>
            <a:ext cx="11173090" cy="2025170"/>
          </a:xfrm>
        </p:spPr>
        <p:txBody>
          <a:bodyPr/>
          <a:lstStyle>
            <a:lvl1pPr marL="341313" indent="-341313">
              <a:spcBef>
                <a:spcPts val="600"/>
              </a:spcBef>
              <a:buClr>
                <a:schemeClr val="accent1"/>
              </a:buClr>
              <a:buFont typeface="Arial" pitchFamily="34" charset="0"/>
              <a:buChar char="•"/>
              <a:defRPr/>
            </a:lvl1pPr>
            <a:lvl2pPr marL="804863" indent="-344488">
              <a:spcBef>
                <a:spcPts val="600"/>
              </a:spcBef>
              <a:buClr>
                <a:schemeClr val="accent1"/>
              </a:buClr>
              <a:buFont typeface="Segoe" pitchFamily="34" charset="0"/>
              <a:buChar char="-"/>
              <a:defRPr/>
            </a:lvl2pPr>
            <a:lvl3pPr marL="1200150" indent="-344488">
              <a:spcBef>
                <a:spcPts val="600"/>
              </a:spcBef>
              <a:buClr>
                <a:schemeClr val="accent1"/>
              </a:buClr>
              <a:buFont typeface="Segoe" pitchFamily="34" charset="0"/>
              <a:buChar char="-"/>
              <a:defRPr/>
            </a:lvl3pPr>
            <a:lvl4pPr marL="1604963" indent="-346075">
              <a:spcBef>
                <a:spcPts val="600"/>
              </a:spcBef>
              <a:buClr>
                <a:schemeClr val="accent1"/>
              </a:buClr>
              <a:buFont typeface="Segoe" pitchFamily="34" charset="0"/>
              <a:buChar char="-"/>
              <a:defRPr/>
            </a:lvl4pPr>
            <a:lvl5pPr marL="1941513" indent="-336550">
              <a:spcBef>
                <a:spcPts val="600"/>
              </a:spcBef>
              <a:buClr>
                <a:schemeClr val="accent1"/>
              </a:buClr>
              <a:buFont typeface="Segoe" pitchFamily="34" charset="0"/>
              <a:buChar cha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Rectangle 9"/>
          <p:cNvSpPr/>
          <p:nvPr userDrawn="1"/>
        </p:nvSpPr>
        <p:spPr bwMode="hidden">
          <a:xfrm>
            <a:off x="0" y="6632155"/>
            <a:ext cx="12188825" cy="225846"/>
          </a:xfrm>
          <a:prstGeom prst="rect">
            <a:avLst/>
          </a:prstGeom>
          <a:gradFill flip="none" rotWithShape="1">
            <a:gsLst>
              <a:gs pos="0">
                <a:srgbClr val="FFBD21"/>
              </a:gs>
              <a:gs pos="50000">
                <a:srgbClr val="FAA932"/>
              </a:gs>
              <a:gs pos="100000">
                <a:srgbClr val="F5922A"/>
              </a:gs>
            </a:gsLst>
            <a:lin ang="0" scaled="1"/>
            <a:tileRect/>
          </a:gradFill>
          <a:ln>
            <a:noFill/>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36" tIns="45718" rIns="91436" bIns="45718" numCol="1" rtlCol="0" anchor="ctr" anchorCtr="0" compatLnSpc="1">
            <a:prstTxWarp prst="textNoShape">
              <a:avLst/>
            </a:prstTxWarp>
          </a:bodyPr>
          <a:lstStyle/>
          <a:p>
            <a:pPr marL="0" algn="l" defTabSz="914099" rtl="0" eaLnBrk="1" fontAlgn="base" latinLnBrk="0" hangingPunct="1">
              <a:spcBef>
                <a:spcPct val="0"/>
              </a:spcBef>
              <a:spcAft>
                <a:spcPct val="0"/>
              </a:spcAft>
            </a:pPr>
            <a:endParaRPr lang="en-US" sz="2400" kern="1200" dirty="0" smtClean="0">
              <a:gradFill>
                <a:gsLst>
                  <a:gs pos="0">
                    <a:srgbClr val="FFFFFF"/>
                  </a:gs>
                  <a:gs pos="100000">
                    <a:srgbClr val="FFFFFF"/>
                  </a:gs>
                </a:gsLst>
                <a:lin ang="5400000" scaled="0"/>
              </a:gradFill>
              <a:latin typeface="+mn-lt"/>
              <a:ea typeface="+mn-ea"/>
              <a:cs typeface="+mn-cs"/>
            </a:endParaRPr>
          </a:p>
        </p:txBody>
      </p:sp>
      <p:pic>
        <p:nvPicPr>
          <p:cNvPr id="11" name="Picture 5" descr="C:\Documents and Settings\Pennie\My Documents\Deb template\mslogo_white.png"/>
          <p:cNvPicPr>
            <a:picLocks noChangeAspect="1" noChangeArrowheads="1"/>
          </p:cNvPicPr>
          <p:nvPr userDrawn="1"/>
        </p:nvPicPr>
        <p:blipFill>
          <a:blip r:embed="rId2"/>
          <a:srcRect/>
          <a:stretch>
            <a:fillRect/>
          </a:stretch>
        </p:blipFill>
        <p:spPr bwMode="black">
          <a:xfrm>
            <a:off x="10870733" y="6679085"/>
            <a:ext cx="1077150" cy="131986"/>
          </a:xfrm>
          <a:prstGeom prst="rect">
            <a:avLst/>
          </a:prstGeom>
          <a:noFill/>
        </p:spPr>
      </p:pic>
      <p:sp>
        <p:nvSpPr>
          <p:cNvPr id="8" name="Slide Number Placeholder 2"/>
          <p:cNvSpPr>
            <a:spLocks noGrp="1"/>
          </p:cNvSpPr>
          <p:nvPr>
            <p:ph type="sldNum" sz="quarter" idx="4"/>
          </p:nvPr>
        </p:nvSpPr>
        <p:spPr bwMode="auto">
          <a:xfrm>
            <a:off x="59171" y="6702640"/>
            <a:ext cx="609441" cy="132320"/>
          </a:xfrm>
          <a:prstGeom prst="rect">
            <a:avLst/>
          </a:prstGeom>
          <a:ln>
            <a:miter lim="800000"/>
            <a:headEnd/>
            <a:tailEnd/>
          </a:ln>
        </p:spPr>
        <p:txBody>
          <a:bodyPr vert="horz" wrap="square" lIns="91440" tIns="45720" rIns="91440" bIns="45720" numCol="1" anchor="ctr" anchorCtr="0" compatLnSpc="1">
            <a:prstTxWarp prst="textNoShape">
              <a:avLst/>
            </a:prstTxWarp>
          </a:bodyPr>
          <a:lstStyle>
            <a:lvl1pPr algn="l">
              <a:defRPr sz="1000" smtClean="0">
                <a:solidFill>
                  <a:schemeClr val="bg1"/>
                </a:solidFill>
              </a:defRPr>
            </a:lvl1pPr>
          </a:lstStyle>
          <a:p>
            <a:pPr defTabSz="914400">
              <a:defRPr/>
            </a:pPr>
            <a:fld id="{C3E044D2-739B-4933-B924-BD4393A07FFC}" type="slidenum">
              <a:rPr lang="en-US" smtClean="0"/>
              <a:pPr defTabSz="914400">
                <a:defRPr/>
              </a:pPr>
              <a:t>‹#›</a:t>
            </a:fld>
            <a:endParaRPr lang="en-US" dirty="0"/>
          </a:p>
        </p:txBody>
      </p:sp>
    </p:spTree>
    <p:extLst>
      <p:ext uri="{BB962C8B-B14F-4D97-AF65-F5344CB8AC3E}">
        <p14:creationId xmlns="" xmlns:p14="http://schemas.microsoft.com/office/powerpoint/2010/main" val="2289208980"/>
      </p:ext>
    </p:extLst>
  </p:cSld>
  <p:clrMapOvr>
    <a:masterClrMapping/>
  </p:clrMapOvr>
  <p:transition>
    <p:fade/>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bg>
      <p:bgPr>
        <a:gradFill>
          <a:gsLst>
            <a:gs pos="0">
              <a:srgbClr val="000000"/>
            </a:gs>
            <a:gs pos="20000">
              <a:srgbClr val="00102A"/>
            </a:gs>
            <a:gs pos="75000">
              <a:srgbClr val="00163A"/>
            </a:gs>
            <a:gs pos="100000">
              <a:srgbClr val="002C74"/>
            </a:gs>
          </a:gsLst>
          <a:lin ang="5400000" scaled="0"/>
        </a:gradFill>
        <a:effectLst/>
      </p:bgPr>
    </p:bg>
    <p:spTree>
      <p:nvGrpSpPr>
        <p:cNvPr id="1" name=""/>
        <p:cNvGrpSpPr/>
        <p:nvPr/>
      </p:nvGrpSpPr>
      <p:grpSpPr>
        <a:xfrm>
          <a:off x="0" y="0"/>
          <a:ext cx="0" cy="0"/>
          <a:chOff x="0" y="0"/>
          <a:chExt cx="0" cy="0"/>
        </a:xfrm>
      </p:grpSpPr>
      <p:pic>
        <p:nvPicPr>
          <p:cNvPr id="7" name="Picture 3" descr="J:\SHOW_ART\09_shows\WPC_Worldwide_Partner_Conference_07-13\SFP_Art\Template\SFP_Art\WPC\PNG\7-01451_WPC_NetworkGrid.png"/>
          <p:cNvPicPr>
            <a:picLocks noChangeAspect="1" noChangeArrowheads="1"/>
          </p:cNvPicPr>
          <p:nvPr userDrawn="1"/>
        </p:nvPicPr>
        <p:blipFill>
          <a:blip r:embed="rId2" cstate="email"/>
          <a:srcRect/>
          <a:stretch>
            <a:fillRect/>
          </a:stretch>
        </p:blipFill>
        <p:spPr bwMode="auto">
          <a:xfrm>
            <a:off x="5997577" y="457200"/>
            <a:ext cx="6191250" cy="4857750"/>
          </a:xfrm>
          <a:prstGeom prst="rect">
            <a:avLst/>
          </a:prstGeom>
          <a:noFill/>
        </p:spPr>
      </p:pic>
      <p:sp>
        <p:nvSpPr>
          <p:cNvPr id="2" name="Title 1"/>
          <p:cNvSpPr>
            <a:spLocks noGrp="1"/>
          </p:cNvSpPr>
          <p:nvPr>
            <p:ph type="ctrTitle"/>
          </p:nvPr>
        </p:nvSpPr>
        <p:spPr>
          <a:xfrm>
            <a:off x="973414" y="1905004"/>
            <a:ext cx="6553384" cy="1523495"/>
          </a:xfrm>
        </p:spPr>
        <p:txBody>
          <a:bodyPr>
            <a:noAutofit/>
          </a:bodyPr>
          <a:lstStyle>
            <a:lvl1pPr>
              <a:lnSpc>
                <a:spcPct val="90000"/>
              </a:lnSpc>
              <a:defRPr sz="5400">
                <a:gradFill>
                  <a:gsLst>
                    <a:gs pos="0">
                      <a:schemeClr val="bg1"/>
                    </a:gs>
                    <a:gs pos="100000">
                      <a:schemeClr val="bg1"/>
                    </a:gs>
                  </a:gsLst>
                  <a:lin ang="5400000" scaled="0"/>
                </a:gradFill>
              </a:defRPr>
            </a:lvl1pPr>
          </a:lstStyle>
          <a:p>
            <a:r>
              <a:rPr lang="en-US" smtClean="0"/>
              <a:t>Click to edit Master title style</a:t>
            </a:r>
            <a:endParaRPr lang="en-US" dirty="0"/>
          </a:p>
        </p:txBody>
      </p:sp>
      <p:sp>
        <p:nvSpPr>
          <p:cNvPr id="3" name="Subtitle 2"/>
          <p:cNvSpPr>
            <a:spLocks noGrp="1"/>
          </p:cNvSpPr>
          <p:nvPr>
            <p:ph type="subTitle" idx="1"/>
          </p:nvPr>
        </p:nvSpPr>
        <p:spPr>
          <a:xfrm>
            <a:off x="973415" y="4344999"/>
            <a:ext cx="4240934" cy="461665"/>
          </a:xfrm>
        </p:spPr>
        <p:txBody>
          <a:bodyPr>
            <a:noAutofit/>
          </a:bodyPr>
          <a:lstStyle>
            <a:lvl1pPr marL="0" indent="0" algn="l">
              <a:lnSpc>
                <a:spcPct val="90000"/>
              </a:lnSpc>
              <a:spcBef>
                <a:spcPts val="0"/>
              </a:spcBef>
              <a:buNone/>
              <a:defRPr>
                <a:gradFill>
                  <a:gsLst>
                    <a:gs pos="0">
                      <a:schemeClr val="bg1"/>
                    </a:gs>
                    <a:gs pos="100000">
                      <a:schemeClr val="bg1"/>
                    </a:gs>
                  </a:gsLst>
                  <a:lin ang="5400000" scaled="0"/>
                </a:gra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5" name="Text Placeholder 4"/>
          <p:cNvSpPr>
            <a:spLocks noGrp="1"/>
          </p:cNvSpPr>
          <p:nvPr>
            <p:ph type="body" sz="quarter" idx="10" hasCustomPrompt="1"/>
          </p:nvPr>
        </p:nvSpPr>
        <p:spPr>
          <a:xfrm>
            <a:off x="973416" y="733429"/>
            <a:ext cx="6740302" cy="276999"/>
          </a:xfrm>
        </p:spPr>
        <p:txBody>
          <a:bodyPr/>
          <a:lstStyle>
            <a:lvl1pPr>
              <a:buFontTx/>
              <a:buNone/>
              <a:defRPr sz="2000">
                <a:gradFill>
                  <a:gsLst>
                    <a:gs pos="0">
                      <a:schemeClr val="bg1"/>
                    </a:gs>
                    <a:gs pos="100000">
                      <a:schemeClr val="bg1"/>
                    </a:gs>
                  </a:gsLst>
                  <a:lin ang="5400000" scaled="0"/>
                </a:gradFill>
              </a:defRPr>
            </a:lvl1pPr>
          </a:lstStyle>
          <a:p>
            <a:pPr lvl="0"/>
            <a:r>
              <a:rPr lang="en-US" dirty="0" smtClean="0"/>
              <a:t>Breakout Session Code</a:t>
            </a:r>
            <a:endParaRPr lang="en-US" dirty="0"/>
          </a:p>
        </p:txBody>
      </p:sp>
      <p:pic>
        <p:nvPicPr>
          <p:cNvPr id="6" name="Picture 5" descr="Microsoft Learning w.png"/>
          <p:cNvPicPr>
            <a:picLocks noChangeAspect="1"/>
          </p:cNvPicPr>
          <p:nvPr userDrawn="1"/>
        </p:nvPicPr>
        <p:blipFill>
          <a:blip r:embed="rId3"/>
          <a:stretch>
            <a:fillRect/>
          </a:stretch>
        </p:blipFill>
        <p:spPr>
          <a:xfrm>
            <a:off x="10849976" y="6576904"/>
            <a:ext cx="1203325" cy="212856"/>
          </a:xfrm>
          <a:prstGeom prst="rect">
            <a:avLst/>
          </a:prstGeom>
        </p:spPr>
      </p:pic>
    </p:spTree>
    <p:extLst>
      <p:ext uri="{BB962C8B-B14F-4D97-AF65-F5344CB8AC3E}">
        <p14:creationId xmlns="" xmlns:p14="http://schemas.microsoft.com/office/powerpoint/2010/main" val="2575515446"/>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Demo, Video etc. &quot;special&quot; slides">
    <p:bg>
      <p:bgPr>
        <a:gradFill>
          <a:gsLst>
            <a:gs pos="0">
              <a:srgbClr val="000000"/>
            </a:gs>
            <a:gs pos="20000">
              <a:srgbClr val="00102A"/>
            </a:gs>
            <a:gs pos="75000">
              <a:srgbClr val="00163A"/>
            </a:gs>
            <a:gs pos="100000">
              <a:srgbClr val="002C74"/>
            </a:gs>
          </a:gsLst>
          <a:lin ang="5400000" scaled="0"/>
        </a:gradFill>
        <a:effectLst/>
      </p:bgPr>
    </p:bg>
    <p:spTree>
      <p:nvGrpSpPr>
        <p:cNvPr id="1" name=""/>
        <p:cNvGrpSpPr/>
        <p:nvPr/>
      </p:nvGrpSpPr>
      <p:grpSpPr>
        <a:xfrm>
          <a:off x="0" y="0"/>
          <a:ext cx="0" cy="0"/>
          <a:chOff x="0" y="0"/>
          <a:chExt cx="0" cy="0"/>
        </a:xfrm>
      </p:grpSpPr>
      <p:pic>
        <p:nvPicPr>
          <p:cNvPr id="6" name="Picture 3" descr="J:\SHOW_ART\09_shows\WPC_Worldwide_Partner_Conference_07-13\SFP_Art\Template\SFP_Art\WPC\PNG\7-01451_WPC_NetworkGrid.png"/>
          <p:cNvPicPr>
            <a:picLocks noChangeAspect="1" noChangeArrowheads="1"/>
          </p:cNvPicPr>
          <p:nvPr userDrawn="1"/>
        </p:nvPicPr>
        <p:blipFill>
          <a:blip r:embed="rId2" cstate="email"/>
          <a:srcRect/>
          <a:stretch>
            <a:fillRect/>
          </a:stretch>
        </p:blipFill>
        <p:spPr bwMode="auto">
          <a:xfrm>
            <a:off x="5997577" y="457200"/>
            <a:ext cx="6191250" cy="4857750"/>
          </a:xfrm>
          <a:prstGeom prst="rect">
            <a:avLst/>
          </a:prstGeom>
          <a:noFill/>
        </p:spPr>
      </p:pic>
      <p:sp>
        <p:nvSpPr>
          <p:cNvPr id="2" name="Title 1"/>
          <p:cNvSpPr>
            <a:spLocks noGrp="1"/>
          </p:cNvSpPr>
          <p:nvPr>
            <p:ph type="ctrTitle"/>
          </p:nvPr>
        </p:nvSpPr>
        <p:spPr>
          <a:xfrm>
            <a:off x="1825150" y="451503"/>
            <a:ext cx="6062927" cy="1523494"/>
          </a:xfrm>
        </p:spPr>
        <p:txBody>
          <a:bodyPr anchor="ctr" anchorCtr="0">
            <a:noAutofit/>
          </a:bodyPr>
          <a:lstStyle>
            <a:lvl1pPr>
              <a:lnSpc>
                <a:spcPct val="90000"/>
              </a:lnSpc>
              <a:defRPr sz="5400">
                <a:gradFill>
                  <a:gsLst>
                    <a:gs pos="0">
                      <a:schemeClr val="bg1"/>
                    </a:gs>
                    <a:gs pos="100000">
                      <a:schemeClr val="bg1"/>
                    </a:gs>
                  </a:gsLst>
                  <a:lin ang="5400000" scaled="0"/>
                </a:gradFill>
              </a:defRPr>
            </a:lvl1pPr>
          </a:lstStyle>
          <a:p>
            <a:r>
              <a:rPr lang="en-US" smtClean="0"/>
              <a:t>Click to edit Master title style</a:t>
            </a:r>
            <a:endParaRPr lang="en-US" dirty="0"/>
          </a:p>
        </p:txBody>
      </p:sp>
      <p:sp>
        <p:nvSpPr>
          <p:cNvPr id="3" name="Subtitle 2"/>
          <p:cNvSpPr>
            <a:spLocks noGrp="1"/>
          </p:cNvSpPr>
          <p:nvPr>
            <p:ph type="subTitle" idx="1"/>
          </p:nvPr>
        </p:nvSpPr>
        <p:spPr>
          <a:xfrm>
            <a:off x="1824798" y="4344999"/>
            <a:ext cx="3782788" cy="461665"/>
          </a:xfrm>
        </p:spPr>
        <p:txBody>
          <a:bodyPr>
            <a:noAutofit/>
          </a:bodyPr>
          <a:lstStyle>
            <a:lvl1pPr marL="0" indent="0" algn="l">
              <a:lnSpc>
                <a:spcPct val="90000"/>
              </a:lnSpc>
              <a:spcBef>
                <a:spcPts val="0"/>
              </a:spcBef>
              <a:buNone/>
              <a:defRPr>
                <a:gradFill>
                  <a:gsLst>
                    <a:gs pos="0">
                      <a:schemeClr val="bg1"/>
                    </a:gs>
                    <a:gs pos="100000">
                      <a:schemeClr val="bg1"/>
                    </a:gs>
                  </a:gsLst>
                  <a:lin ang="5400000" scaled="0"/>
                </a:gra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973139" y="1984128"/>
            <a:ext cx="7013730" cy="1384994"/>
          </a:xfrm>
        </p:spPr>
        <p:txBody>
          <a:bodyPr anchor="t" anchorCtr="0">
            <a:noAutofit/>
            <a:scene3d>
              <a:camera prst="orthographicFront"/>
              <a:lightRig rig="flat" dir="t"/>
            </a:scene3d>
            <a:sp3d extrusionH="88900" contourW="2540">
              <a:contourClr>
                <a:srgbClr val="F4A234"/>
              </a:contourClr>
            </a:sp3d>
          </a:bodyPr>
          <a:lstStyle>
            <a:lvl1pPr marL="0" indent="0" algn="l">
              <a:buFont typeface="Arial" pitchFamily="34" charset="0"/>
              <a:buNone/>
              <a:defRPr lang="en-US" sz="9600" b="1" i="1" kern="1200" spc="-300" baseline="0" noProof="0" dirty="0" smtClean="0">
                <a:ln w="3175">
                  <a:solidFill>
                    <a:srgbClr val="FFFFFF">
                      <a:alpha val="75000"/>
                    </a:srgbClr>
                  </a:solidFill>
                </a:ln>
                <a:gradFill flip="none" rotWithShape="1">
                  <a:gsLst>
                    <a:gs pos="0">
                      <a:srgbClr val="4F99F3"/>
                    </a:gs>
                    <a:gs pos="36000">
                      <a:srgbClr val="8DBDF7"/>
                    </a:gs>
                    <a:gs pos="81000">
                      <a:srgbClr val="CCE2FC"/>
                    </a:gs>
                  </a:gsLst>
                  <a:lin ang="5400000" scaled="0"/>
                  <a:tileRect/>
                </a:gradFill>
                <a:effectLst>
                  <a:outerShdw blurRad="50800" dist="38100" dir="2700000" algn="tl" rotWithShape="0">
                    <a:prstClr val="black">
                      <a:alpha val="40000"/>
                    </a:prstClr>
                  </a:outerShdw>
                </a:effectLst>
                <a:latin typeface="+mj-lt"/>
                <a:ea typeface="Kozuka Gothic Pro H" pitchFamily="34" charset="-128"/>
                <a:cs typeface="Arial" charset="0"/>
              </a:defRPr>
            </a:lvl1pPr>
          </a:lstStyle>
          <a:p>
            <a:pPr marL="457200" lvl="0" indent="-457200" algn="r" defTabSz="914363" rtl="0" eaLnBrk="1" latinLnBrk="0" hangingPunct="1">
              <a:lnSpc>
                <a:spcPct val="90000"/>
              </a:lnSpc>
              <a:spcBef>
                <a:spcPct val="20000"/>
              </a:spcBef>
              <a:buFontTx/>
              <a:buNone/>
            </a:pPr>
            <a:r>
              <a:rPr lang="en-US" dirty="0" smtClean="0"/>
              <a:t>click to…</a:t>
            </a:r>
          </a:p>
        </p:txBody>
      </p:sp>
      <p:pic>
        <p:nvPicPr>
          <p:cNvPr id="8" name="Picture 7" descr="Microsoft Learning w.png"/>
          <p:cNvPicPr>
            <a:picLocks noChangeAspect="1"/>
          </p:cNvPicPr>
          <p:nvPr userDrawn="1"/>
        </p:nvPicPr>
        <p:blipFill>
          <a:blip r:embed="rId3"/>
          <a:stretch>
            <a:fillRect/>
          </a:stretch>
        </p:blipFill>
        <p:spPr>
          <a:xfrm>
            <a:off x="10849976" y="6576904"/>
            <a:ext cx="1203325" cy="212856"/>
          </a:xfrm>
          <a:prstGeom prst="rect">
            <a:avLst/>
          </a:prstGeom>
        </p:spPr>
      </p:pic>
    </p:spTree>
    <p:extLst>
      <p:ext uri="{BB962C8B-B14F-4D97-AF65-F5344CB8AC3E}">
        <p14:creationId xmlns="" xmlns:p14="http://schemas.microsoft.com/office/powerpoint/2010/main" val="1656383367"/>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6" name="Text Placeholder 5"/>
          <p:cNvSpPr>
            <a:spLocks noGrp="1"/>
          </p:cNvSpPr>
          <p:nvPr>
            <p:ph type="body" sz="quarter" idx="10"/>
          </p:nvPr>
        </p:nvSpPr>
        <p:spPr>
          <a:xfrm>
            <a:off x="507868" y="1411552"/>
            <a:ext cx="11173090" cy="2000548"/>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4" name="Picture 3" descr="Microsoft Learning w.png"/>
          <p:cNvPicPr>
            <a:picLocks noChangeAspect="1"/>
          </p:cNvPicPr>
          <p:nvPr userDrawn="1"/>
        </p:nvPicPr>
        <p:blipFill>
          <a:blip r:embed="rId2"/>
          <a:stretch>
            <a:fillRect/>
          </a:stretch>
        </p:blipFill>
        <p:spPr>
          <a:xfrm>
            <a:off x="10849976" y="6576904"/>
            <a:ext cx="1203325" cy="212856"/>
          </a:xfrm>
          <a:prstGeom prst="rect">
            <a:avLst/>
          </a:prstGeom>
        </p:spPr>
      </p:pic>
    </p:spTree>
    <p:extLst>
      <p:ext uri="{BB962C8B-B14F-4D97-AF65-F5344CB8AC3E}">
        <p14:creationId xmlns="" xmlns:p14="http://schemas.microsoft.com/office/powerpoint/2010/main" val="4175101681"/>
      </p:ext>
    </p:extLst>
  </p:cSld>
  <p:clrMapOvr>
    <a:masterClrMapping/>
  </p:clrMapOvr>
  <p:transition>
    <p:fade/>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507868" y="1412875"/>
            <a:ext cx="11173090" cy="2000548"/>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4" name="Picture 3" descr="Microsoft Learning w.png"/>
          <p:cNvPicPr>
            <a:picLocks noChangeAspect="1"/>
          </p:cNvPicPr>
          <p:nvPr userDrawn="1"/>
        </p:nvPicPr>
        <p:blipFill>
          <a:blip r:embed="rId2"/>
          <a:stretch>
            <a:fillRect/>
          </a:stretch>
        </p:blipFill>
        <p:spPr>
          <a:xfrm>
            <a:off x="10849976" y="6576904"/>
            <a:ext cx="1203325" cy="212856"/>
          </a:xfrm>
          <a:prstGeom prst="rect">
            <a:avLst/>
          </a:prstGeom>
        </p:spPr>
      </p:pic>
    </p:spTree>
    <p:extLst>
      <p:ext uri="{BB962C8B-B14F-4D97-AF65-F5344CB8AC3E}">
        <p14:creationId xmlns="" xmlns:p14="http://schemas.microsoft.com/office/powerpoint/2010/main" val="2867667342"/>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07869" y="1411553"/>
            <a:ext cx="5484971" cy="1742015"/>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95986" y="1411553"/>
            <a:ext cx="5484971" cy="1742015"/>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5" name="Picture 4" descr="Microsoft Learning w.png"/>
          <p:cNvPicPr>
            <a:picLocks noChangeAspect="1"/>
          </p:cNvPicPr>
          <p:nvPr userDrawn="1"/>
        </p:nvPicPr>
        <p:blipFill>
          <a:blip r:embed="rId2"/>
          <a:stretch>
            <a:fillRect/>
          </a:stretch>
        </p:blipFill>
        <p:spPr>
          <a:xfrm>
            <a:off x="10849976" y="6576904"/>
            <a:ext cx="1203325" cy="212856"/>
          </a:xfrm>
          <a:prstGeom prst="rect">
            <a:avLst/>
          </a:prstGeom>
        </p:spPr>
      </p:pic>
    </p:spTree>
    <p:extLst>
      <p:ext uri="{BB962C8B-B14F-4D97-AF65-F5344CB8AC3E}">
        <p14:creationId xmlns="" xmlns:p14="http://schemas.microsoft.com/office/powerpoint/2010/main" val="2671270209"/>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507869" y="1411563"/>
            <a:ext cx="5484971" cy="346249"/>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07869" y="2174880"/>
            <a:ext cx="5484971"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93036" y="1411563"/>
            <a:ext cx="5487929" cy="346249"/>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1755" y="2174880"/>
            <a:ext cx="5489202"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7" name="Picture 6" descr="Microsoft Learning w.png"/>
          <p:cNvPicPr>
            <a:picLocks noChangeAspect="1"/>
          </p:cNvPicPr>
          <p:nvPr userDrawn="1"/>
        </p:nvPicPr>
        <p:blipFill>
          <a:blip r:embed="rId2"/>
          <a:stretch>
            <a:fillRect/>
          </a:stretch>
        </p:blipFill>
        <p:spPr>
          <a:xfrm>
            <a:off x="10849976" y="6576904"/>
            <a:ext cx="1203325" cy="212856"/>
          </a:xfrm>
          <a:prstGeom prst="rect">
            <a:avLst/>
          </a:prstGeom>
        </p:spPr>
      </p:pic>
    </p:spTree>
    <p:extLst>
      <p:ext uri="{BB962C8B-B14F-4D97-AF65-F5344CB8AC3E}">
        <p14:creationId xmlns="" xmlns:p14="http://schemas.microsoft.com/office/powerpoint/2010/main" val="3897015595"/>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pic>
        <p:nvPicPr>
          <p:cNvPr id="3" name="Picture 2" descr="Microsoft Learning w.png"/>
          <p:cNvPicPr>
            <a:picLocks noChangeAspect="1"/>
          </p:cNvPicPr>
          <p:nvPr userDrawn="1"/>
        </p:nvPicPr>
        <p:blipFill>
          <a:blip r:embed="rId2"/>
          <a:stretch>
            <a:fillRect/>
          </a:stretch>
        </p:blipFill>
        <p:spPr>
          <a:xfrm>
            <a:off x="10849976" y="6576904"/>
            <a:ext cx="1203325" cy="212856"/>
          </a:xfrm>
          <a:prstGeom prst="rect">
            <a:avLst/>
          </a:prstGeom>
        </p:spPr>
      </p:pic>
    </p:spTree>
    <p:extLst>
      <p:ext uri="{BB962C8B-B14F-4D97-AF65-F5344CB8AC3E}">
        <p14:creationId xmlns="" xmlns:p14="http://schemas.microsoft.com/office/powerpoint/2010/main" val="3179155380"/>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1" descr="Microsoft Learning w.png"/>
          <p:cNvPicPr>
            <a:picLocks noChangeAspect="1"/>
          </p:cNvPicPr>
          <p:nvPr userDrawn="1"/>
        </p:nvPicPr>
        <p:blipFill>
          <a:blip r:embed="rId2"/>
          <a:stretch>
            <a:fillRect/>
          </a:stretch>
        </p:blipFill>
        <p:spPr>
          <a:xfrm>
            <a:off x="10849976" y="6576904"/>
            <a:ext cx="1203325" cy="212856"/>
          </a:xfrm>
          <a:prstGeom prst="rect">
            <a:avLst/>
          </a:prstGeom>
        </p:spPr>
      </p:pic>
    </p:spTree>
    <p:extLst>
      <p:ext uri="{BB962C8B-B14F-4D97-AF65-F5344CB8AC3E}">
        <p14:creationId xmlns="" xmlns:p14="http://schemas.microsoft.com/office/powerpoint/2010/main" val="1375133429"/>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blank" preserve="1">
  <p:cSld name="WALKIN - Prints in GRAYSCAL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346690895"/>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2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507868" y="1411553"/>
            <a:ext cx="11173090" cy="2000548"/>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 xmlns:p14="http://schemas.microsoft.com/office/powerpoint/2010/main" val="349358307"/>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3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507868" y="1411553"/>
            <a:ext cx="11173090" cy="2000548"/>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6"/>
          <p:cNvSpPr>
            <a:spLocks noGrp="1"/>
          </p:cNvSpPr>
          <p:nvPr>
            <p:ph type="body" sz="quarter" idx="11"/>
          </p:nvPr>
        </p:nvSpPr>
        <p:spPr>
          <a:xfrm>
            <a:off x="2" y="6238886"/>
            <a:ext cx="12188826"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Segoe Semibold" pitchFamily="34" charset="0"/>
              </a:defRPr>
            </a:lvl1pPr>
          </a:lstStyle>
          <a:p>
            <a:pPr lvl="0"/>
            <a:r>
              <a:rPr lang="en-US" smtClean="0"/>
              <a:t>Click to edit Master text styles</a:t>
            </a:r>
          </a:p>
        </p:txBody>
      </p:sp>
    </p:spTree>
    <p:extLst>
      <p:ext uri="{BB962C8B-B14F-4D97-AF65-F5344CB8AC3E}">
        <p14:creationId xmlns="" xmlns:p14="http://schemas.microsoft.com/office/powerpoint/2010/main" val="645912788"/>
      </p:ext>
    </p:extLst>
  </p:cSld>
  <p:clrMapOvr>
    <a:masterClrMapping/>
  </p:clrMapOvr>
  <p:transition>
    <p:fade/>
  </p:transition>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69964" y="1447800"/>
            <a:ext cx="10242549" cy="1523497"/>
          </a:xfrm>
        </p:spPr>
        <p:txBody>
          <a:bodyPr>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969964" y="3152775"/>
            <a:ext cx="10242550" cy="443198"/>
          </a:xfrm>
        </p:spPr>
        <p:txBody>
          <a:bodyPr>
            <a:spAutoFit/>
          </a:bodyPr>
          <a:lstStyle>
            <a:lvl1pPr marL="0" indent="0" algn="l">
              <a:lnSpc>
                <a:spcPct val="90000"/>
              </a:lnSpc>
              <a:spcBef>
                <a:spcPts val="0"/>
              </a:spcBef>
              <a:buNone/>
              <a:defRPr>
                <a:gradFill>
                  <a:gsLst>
                    <a:gs pos="0">
                      <a:schemeClr val="tx1"/>
                    </a:gs>
                    <a:gs pos="86000">
                      <a:schemeClr val="tx1"/>
                    </a:gs>
                  </a:gsLst>
                  <a:lin ang="5400000" scaled="0"/>
                </a:gra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 xmlns:p14="http://schemas.microsoft.com/office/powerpoint/2010/main" val="2283315595"/>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Demo, Video etc. &quot;special&quot; slide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19113" y="1447800"/>
            <a:ext cx="9323388"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519113" y="3152775"/>
            <a:ext cx="9323389" cy="387798"/>
          </a:xfrm>
        </p:spPr>
        <p:txBody>
          <a:bodyPr>
            <a:spAutoFit/>
          </a:bodyPr>
          <a:lstStyle>
            <a:lvl1pPr marL="0" indent="0" algn="l">
              <a:lnSpc>
                <a:spcPct val="90000"/>
              </a:lnSpc>
              <a:spcBef>
                <a:spcPts val="0"/>
              </a:spcBef>
              <a:buNone/>
              <a:defRPr sz="2800">
                <a:gradFill>
                  <a:gsLst>
                    <a:gs pos="0">
                      <a:schemeClr val="tx1"/>
                    </a:gs>
                    <a:gs pos="86000">
                      <a:schemeClr val="tx1"/>
                    </a:gs>
                  </a:gsLst>
                  <a:lin ang="5400000" scaled="0"/>
                </a:gra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519113" y="228600"/>
            <a:ext cx="11149012" cy="997196"/>
          </a:xfrm>
        </p:spPr>
        <p:txBody>
          <a:bodyPr anchor="t" anchorCtr="0">
            <a:spAutoFit/>
            <a:scene3d>
              <a:camera prst="orthographicFront"/>
              <a:lightRig rig="balanced" dir="t"/>
            </a:scene3d>
            <a:sp3d extrusionH="88900" prstMaterial="matte">
              <a:bevelT w="38100" h="38100"/>
              <a:contourClr>
                <a:schemeClr val="tx2"/>
              </a:contourClr>
            </a:sp3d>
          </a:bodyPr>
          <a:lstStyle>
            <a:lvl1pPr marL="0" indent="0" algn="l">
              <a:buFont typeface="Arial" pitchFamily="34" charset="0"/>
              <a:buNone/>
              <a:defRPr kumimoji="0" lang="en-US" sz="7200" b="1" i="0" u="none" strike="noStrike" kern="1200" cap="none" spc="-500" normalizeH="0" baseline="0" noProof="0" dirty="0" smtClean="0">
                <a:ln w="11430"/>
                <a:gradFill>
                  <a:gsLst>
                    <a:gs pos="0">
                      <a:schemeClr val="tx1"/>
                    </a:gs>
                    <a:gs pos="88000">
                      <a:schemeClr val="tx1"/>
                    </a:gs>
                  </a:gsLst>
                  <a:lin ang="5400000"/>
                </a:gradFill>
                <a:effectLst>
                  <a:outerShdw blurRad="50800" dist="38100" dir="5400000" algn="ctr" rotWithShape="0">
                    <a:srgbClr val="000000">
                      <a:alpha val="40000"/>
                    </a:srgbClr>
                  </a:outerShdw>
                </a:effectLst>
                <a:uLnTx/>
                <a:uFillTx/>
                <a:latin typeface="+mj-lt"/>
                <a:ea typeface="+mn-ea"/>
                <a:cs typeface="+mn-cs"/>
              </a:defRPr>
            </a:lvl1pPr>
          </a:lstStyle>
          <a:p>
            <a:pPr lvl="0"/>
            <a:r>
              <a:rPr lang="en-US" dirty="0" smtClean="0"/>
              <a:t>click to…</a:t>
            </a:r>
          </a:p>
        </p:txBody>
      </p:sp>
    </p:spTree>
    <p:extLst>
      <p:ext uri="{BB962C8B-B14F-4D97-AF65-F5344CB8AC3E}">
        <p14:creationId xmlns="" xmlns:p14="http://schemas.microsoft.com/office/powerpoint/2010/main" val="2140785626"/>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19112" y="228600"/>
            <a:ext cx="11149013" cy="666387"/>
          </a:xfrm>
        </p:spPr>
        <p:txBody>
          <a:bodyPr/>
          <a:lstStyle/>
          <a:p>
            <a:r>
              <a:rPr lang="en-US" smtClean="0"/>
              <a:t>Click to edit Master title style</a:t>
            </a:r>
            <a:endParaRPr lang="en-US" dirty="0"/>
          </a:p>
        </p:txBody>
      </p:sp>
      <p:sp>
        <p:nvSpPr>
          <p:cNvPr id="5" name="Text Placeholder 4"/>
          <p:cNvSpPr>
            <a:spLocks noGrp="1"/>
          </p:cNvSpPr>
          <p:nvPr>
            <p:ph type="body" sz="quarter" idx="10"/>
          </p:nvPr>
        </p:nvSpPr>
        <p:spPr>
          <a:xfrm>
            <a:off x="519112" y="1447799"/>
            <a:ext cx="11149013" cy="197356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 xmlns:p14="http://schemas.microsoft.com/office/powerpoint/2010/main" val="2010123090"/>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519112" y="1447799"/>
            <a:ext cx="11149013" cy="1973561"/>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 xmlns:p14="http://schemas.microsoft.com/office/powerpoint/2010/main" val="130053991"/>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19113" y="1447800"/>
            <a:ext cx="5486400" cy="1705768"/>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725" y="1447800"/>
            <a:ext cx="5486400" cy="1705768"/>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 xmlns:p14="http://schemas.microsoft.com/office/powerpoint/2010/main" val="1287038561"/>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519113" y="1447800"/>
            <a:ext cx="5486400" cy="310002"/>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07867" y="2133600"/>
            <a:ext cx="5484971"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1725" y="1447800"/>
            <a:ext cx="5486400" cy="310002"/>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1725" y="2133600"/>
            <a:ext cx="5486400" cy="1578619"/>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 xmlns:p14="http://schemas.microsoft.com/office/powerpoint/2010/main" val="3192460454"/>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 xmlns:p14="http://schemas.microsoft.com/office/powerpoint/2010/main" val="3416213586"/>
      </p:ext>
    </p:extLst>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73263380"/>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WALKIN - Prints in GRAYSCALE">
    <p:bg bwMode="lt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837161832"/>
      </p:ext>
    </p:extLst>
  </p:cSld>
  <p:clrMapOvr>
    <a:masterClrMapping/>
  </p:clrMapOvr>
  <p:transitio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Black Layout - Title and Content">
    <p:bg bwMode="black">
      <p:bgPr>
        <a:solidFill>
          <a:srgbClr val="00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gradFill flip="none" rotWithShape="1">
                  <a:gsLst>
                    <a:gs pos="0">
                      <a:srgbClr val="FFFFFF"/>
                    </a:gs>
                    <a:gs pos="100000">
                      <a:srgbClr val="F8F57B"/>
                    </a:gs>
                  </a:gsLst>
                  <a:lin ang="5400000" scaled="0"/>
                  <a:tileRect/>
                </a:gradFill>
              </a:defRPr>
            </a:lvl1p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519112" y="1447799"/>
            <a:ext cx="11149013" cy="1964301"/>
          </a:xfrm>
        </p:spPr>
        <p:txBody>
          <a:bodyPr/>
          <a:lstStyle>
            <a:lvl1pPr>
              <a:buClr>
                <a:srgbClr val="FFFFFF"/>
              </a:buClr>
              <a:buSzPct val="70000"/>
              <a:buFont typeface="Wingdings" pitchFamily="2" charset="2"/>
              <a:buChar char="l"/>
              <a:defRPr>
                <a:gradFill>
                  <a:gsLst>
                    <a:gs pos="0">
                      <a:srgbClr val="FFFFFF"/>
                    </a:gs>
                    <a:gs pos="86000">
                      <a:srgbClr val="FFFFFF"/>
                    </a:gs>
                  </a:gsLst>
                  <a:lin ang="5400000" scaled="0"/>
                </a:gradFill>
              </a:defRPr>
            </a:lvl1pPr>
            <a:lvl2pPr>
              <a:buClr>
                <a:srgbClr val="FFFFFF"/>
              </a:buClr>
              <a:buSzPct val="70000"/>
              <a:buFont typeface="Wingdings" pitchFamily="2" charset="2"/>
              <a:buChar char="l"/>
              <a:defRPr>
                <a:gradFill>
                  <a:gsLst>
                    <a:gs pos="0">
                      <a:srgbClr val="FFFFFF"/>
                    </a:gs>
                    <a:gs pos="86000">
                      <a:srgbClr val="FFFFFF"/>
                    </a:gs>
                  </a:gsLst>
                  <a:lin ang="5400000" scaled="0"/>
                </a:gradFill>
              </a:defRPr>
            </a:lvl2pPr>
            <a:lvl3pPr>
              <a:buClr>
                <a:srgbClr val="FFFFFF"/>
              </a:buClr>
              <a:buSzPct val="70000"/>
              <a:buFont typeface="Wingdings" pitchFamily="2" charset="2"/>
              <a:buChar char="l"/>
              <a:defRPr>
                <a:gradFill>
                  <a:gsLst>
                    <a:gs pos="0">
                      <a:srgbClr val="FFFFFF"/>
                    </a:gs>
                    <a:gs pos="86000">
                      <a:srgbClr val="FFFFFF"/>
                    </a:gs>
                  </a:gsLst>
                  <a:lin ang="5400000" scaled="0"/>
                </a:gradFill>
              </a:defRPr>
            </a:lvl3pPr>
            <a:lvl4pPr>
              <a:buClr>
                <a:srgbClr val="FFFFFF"/>
              </a:buClr>
              <a:buSzPct val="70000"/>
              <a:buFont typeface="Wingdings" pitchFamily="2" charset="2"/>
              <a:buChar char="l"/>
              <a:defRPr>
                <a:gradFill>
                  <a:gsLst>
                    <a:gs pos="0">
                      <a:srgbClr val="FFFFFF"/>
                    </a:gs>
                    <a:gs pos="86000">
                      <a:srgbClr val="FFFFFF"/>
                    </a:gs>
                  </a:gsLst>
                  <a:lin ang="5400000" scaled="0"/>
                </a:gradFill>
              </a:defRPr>
            </a:lvl4pPr>
            <a:lvl5pPr>
              <a:buClr>
                <a:srgbClr val="FFFFFF"/>
              </a:buClr>
              <a:buSzPct val="70000"/>
              <a:buFont typeface="Wingdings" pitchFamily="2" charset="2"/>
              <a:buChar char="l"/>
              <a:defRPr>
                <a:gradFill>
                  <a:gsLst>
                    <a:gs pos="0">
                      <a:srgbClr val="FFFFFF"/>
                    </a:gs>
                    <a:gs pos="86000">
                      <a:srgbClr val="FFFFFF"/>
                    </a:gs>
                  </a:gsLst>
                  <a:lin ang="5400000" scaled="0"/>
                </a:gra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 xmlns:p14="http://schemas.microsoft.com/office/powerpoint/2010/main" val="1243835923"/>
      </p:ext>
    </p:extLst>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gradFill>
                  <a:gsLst>
                    <a:gs pos="0">
                      <a:srgbClr val="FFFFFF"/>
                    </a:gs>
                    <a:gs pos="100000">
                      <a:srgbClr val="F8F57B"/>
                    </a:gs>
                  </a:gsLst>
                  <a:lin ang="5400000" scaled="0"/>
                </a:gradFill>
              </a:defRPr>
            </a:lvl1p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519112" y="1447799"/>
            <a:ext cx="11149013" cy="1964301"/>
          </a:xfrm>
        </p:spPr>
        <p:txBody>
          <a:bodyPr/>
          <a:lstStyle>
            <a:lvl1pPr>
              <a:buClr>
                <a:srgbClr val="FFFFFF"/>
              </a:buClr>
              <a:buSzPct val="70000"/>
              <a:buFont typeface="Wingdings" pitchFamily="2" charset="2"/>
              <a:buChar char="l"/>
              <a:defRPr>
                <a:gradFill>
                  <a:gsLst>
                    <a:gs pos="0">
                      <a:srgbClr val="FFFFFF"/>
                    </a:gs>
                    <a:gs pos="86000">
                      <a:srgbClr val="FFFFFF"/>
                    </a:gs>
                  </a:gsLst>
                  <a:lin ang="5400000" scaled="0"/>
                </a:gradFill>
              </a:defRPr>
            </a:lvl1pPr>
            <a:lvl2pPr>
              <a:buClr>
                <a:srgbClr val="FFFFFF"/>
              </a:buClr>
              <a:buSzPct val="70000"/>
              <a:buFont typeface="Wingdings" pitchFamily="2" charset="2"/>
              <a:buChar char="l"/>
              <a:defRPr>
                <a:gradFill>
                  <a:gsLst>
                    <a:gs pos="0">
                      <a:srgbClr val="FFFFFF"/>
                    </a:gs>
                    <a:gs pos="86000">
                      <a:srgbClr val="FFFFFF"/>
                    </a:gs>
                  </a:gsLst>
                  <a:lin ang="5400000" scaled="0"/>
                </a:gradFill>
              </a:defRPr>
            </a:lvl2pPr>
            <a:lvl3pPr>
              <a:buClr>
                <a:srgbClr val="FFFFFF"/>
              </a:buClr>
              <a:buSzPct val="70000"/>
              <a:buFont typeface="Wingdings" pitchFamily="2" charset="2"/>
              <a:buChar char="l"/>
              <a:defRPr>
                <a:gradFill>
                  <a:gsLst>
                    <a:gs pos="0">
                      <a:srgbClr val="FFFFFF"/>
                    </a:gs>
                    <a:gs pos="86000">
                      <a:srgbClr val="FFFFFF"/>
                    </a:gs>
                  </a:gsLst>
                  <a:lin ang="5400000" scaled="0"/>
                </a:gradFill>
              </a:defRPr>
            </a:lvl3pPr>
            <a:lvl4pPr>
              <a:buClr>
                <a:srgbClr val="FFFFFF"/>
              </a:buClr>
              <a:buSzPct val="70000"/>
              <a:buFont typeface="Wingdings" pitchFamily="2" charset="2"/>
              <a:buChar char="l"/>
              <a:defRPr>
                <a:gradFill>
                  <a:gsLst>
                    <a:gs pos="0">
                      <a:srgbClr val="FFFFFF"/>
                    </a:gs>
                    <a:gs pos="86000">
                      <a:srgbClr val="FFFFFF"/>
                    </a:gs>
                  </a:gsLst>
                  <a:lin ang="5400000" scaled="0"/>
                </a:gradFill>
              </a:defRPr>
            </a:lvl4pPr>
            <a:lvl5pPr>
              <a:buClr>
                <a:srgbClr val="FFFFFF"/>
              </a:buClr>
              <a:buSzPct val="70000"/>
              <a:buFont typeface="Wingdings" pitchFamily="2" charset="2"/>
              <a:buChar char="l"/>
              <a:defRPr>
                <a:gradFill>
                  <a:gsLst>
                    <a:gs pos="0">
                      <a:srgbClr val="FFFFFF"/>
                    </a:gs>
                    <a:gs pos="86000">
                      <a:srgbClr val="FFFFFF"/>
                    </a:gs>
                  </a:gsLst>
                  <a:lin ang="5400000" scaled="0"/>
                </a:gra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6"/>
          <p:cNvSpPr>
            <a:spLocks noGrp="1"/>
          </p:cNvSpPr>
          <p:nvPr>
            <p:ph type="body" sz="quarter" idx="11"/>
          </p:nvPr>
        </p:nvSpPr>
        <p:spPr>
          <a:xfrm>
            <a:off x="1" y="6238876"/>
            <a:ext cx="12188826" cy="619125"/>
          </a:xfrm>
          <a:solidFill>
            <a:srgbClr val="FFFF99"/>
          </a:solidFill>
        </p:spPr>
        <p:txBody>
          <a:bodyPr wrap="square" lIns="152394" tIns="76197" rIns="152394" bIns="76197" anchor="b" anchorCtr="0">
            <a:noAutofit/>
          </a:bodyPr>
          <a:lstStyle>
            <a:lvl1pPr algn="r">
              <a:buFont typeface="Arial" pitchFamily="34" charset="0"/>
              <a:buNone/>
              <a:defRPr spc="-50" baseline="0">
                <a:gradFill>
                  <a:gsLst>
                    <a:gs pos="0">
                      <a:srgbClr val="000000"/>
                    </a:gs>
                    <a:gs pos="100000">
                      <a:srgbClr val="000000"/>
                    </a:gs>
                  </a:gsLst>
                  <a:lin ang="5400000" scaled="0"/>
                </a:gradFill>
                <a:effectLst/>
                <a:latin typeface="Segoe UI" pitchFamily="34" charset="0"/>
              </a:defRPr>
            </a:lvl1pPr>
          </a:lstStyle>
          <a:p>
            <a:pPr lvl="0"/>
            <a:r>
              <a:rPr lang="en-US" smtClean="0"/>
              <a:t>Click to edit Master text styles</a:t>
            </a:r>
          </a:p>
        </p:txBody>
      </p:sp>
    </p:spTree>
    <p:extLst>
      <p:ext uri="{BB962C8B-B14F-4D97-AF65-F5344CB8AC3E}">
        <p14:creationId xmlns="" xmlns:p14="http://schemas.microsoft.com/office/powerpoint/2010/main" val="4261035707"/>
      </p:ext>
    </p:extLst>
  </p:cSld>
  <p:clrMapOvr>
    <a:masterClrMapping/>
  </p:clrMapOvr>
  <p:transition>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162" y="3600451"/>
            <a:ext cx="10360501" cy="1470025"/>
          </a:xfrm>
        </p:spPr>
        <p:txBody>
          <a:bodyPr>
            <a:noAutofit/>
          </a:bodyPr>
          <a:lstStyle>
            <a:lvl1pPr>
              <a:defRPr sz="5400">
                <a:solidFill>
                  <a:schemeClr val="bg2"/>
                </a:solidFill>
              </a:defRPr>
            </a:lvl1pPr>
          </a:lstStyle>
          <a:p>
            <a:r>
              <a:rPr lang="en-US" dirty="0" smtClean="0"/>
              <a:t>Click to edit Master title style</a:t>
            </a:r>
            <a:endParaRPr lang="en-US" dirty="0"/>
          </a:p>
        </p:txBody>
      </p:sp>
      <p:sp>
        <p:nvSpPr>
          <p:cNvPr id="6" name="Slide Number Placeholder 5"/>
          <p:cNvSpPr>
            <a:spLocks noGrp="1"/>
          </p:cNvSpPr>
          <p:nvPr>
            <p:ph type="sldNum" sz="quarter" idx="12"/>
          </p:nvPr>
        </p:nvSpPr>
        <p:spPr>
          <a:xfrm>
            <a:off x="11022802" y="6361027"/>
            <a:ext cx="892733" cy="365125"/>
          </a:xfrm>
          <a:prstGeom prst="rect">
            <a:avLst/>
          </a:prstGeom>
        </p:spPr>
        <p:txBody>
          <a:bodyPr/>
          <a:lstStyle/>
          <a:p>
            <a:fld id="{E0BD4124-0F44-144B-9C95-4C29FD6ABC16}" type="slidenum">
              <a:rPr lang="en-US" smtClean="0">
                <a:solidFill>
                  <a:srgbClr val="FFFFFF"/>
                </a:solidFill>
              </a:rPr>
              <a:pPr/>
              <a:t>‹#›</a:t>
            </a:fld>
            <a:endParaRPr lang="en-US">
              <a:solidFill>
                <a:srgbClr val="FFFFFF"/>
              </a:solidFill>
            </a:endParaRPr>
          </a:p>
        </p:txBody>
      </p:sp>
    </p:spTree>
    <p:extLst>
      <p:ext uri="{BB962C8B-B14F-4D97-AF65-F5344CB8AC3E}">
        <p14:creationId xmlns="" xmlns:p14="http://schemas.microsoft.com/office/powerpoint/2010/main" val="918963482"/>
      </p:ext>
    </p:extLst>
  </p:cSld>
  <p:clrMapOvr>
    <a:masterClrMapping/>
  </p:clrMapOvr>
  <p:transition spd="med">
    <p:fade/>
  </p:transition>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1_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441" y="703727"/>
            <a:ext cx="5484971" cy="1162050"/>
          </a:xfrm>
        </p:spPr>
        <p:txBody>
          <a:bodyPr anchor="b">
            <a:normAutofit/>
          </a:bodyPr>
          <a:lstStyle>
            <a:lvl1pPr algn="l">
              <a:defRPr sz="2800" b="1"/>
            </a:lvl1pPr>
          </a:lstStyle>
          <a:p>
            <a:r>
              <a:rPr lang="en-US" smtClean="0"/>
              <a:t>Click to edit Master title style</a:t>
            </a:r>
            <a:endParaRPr lang="en-US"/>
          </a:p>
        </p:txBody>
      </p:sp>
      <p:sp>
        <p:nvSpPr>
          <p:cNvPr id="3" name="Content Placeholder 2"/>
          <p:cNvSpPr>
            <a:spLocks noGrp="1"/>
          </p:cNvSpPr>
          <p:nvPr>
            <p:ph idx="1"/>
          </p:nvPr>
        </p:nvSpPr>
        <p:spPr>
          <a:xfrm>
            <a:off x="609441" y="1865778"/>
            <a:ext cx="5484971" cy="4415868"/>
          </a:xfrm>
        </p:spPr>
        <p:txBody>
          <a:bodyPr>
            <a:normAutofit/>
          </a:bodyPr>
          <a:lstStyle>
            <a:lvl1pPr marL="0" indent="0">
              <a:buNone/>
              <a:defRPr sz="2000"/>
            </a:lvl1pPr>
            <a:lvl2pPr>
              <a:buNone/>
              <a:defRPr sz="1800"/>
            </a:lvl2pPr>
            <a:lvl3pPr>
              <a:buNone/>
              <a:defRPr sz="1600"/>
            </a:lvl3pPr>
            <a:lvl4pPr>
              <a:buNone/>
              <a:defRPr sz="1400"/>
            </a:lvl4pPr>
            <a:lvl5pPr>
              <a:buNone/>
              <a:defRPr sz="1400"/>
            </a:lvl5pPr>
            <a:lvl6pPr>
              <a:defRPr sz="2000"/>
            </a:lvl6pPr>
            <a:lvl7pPr>
              <a:defRPr sz="2000"/>
            </a:lvl7pPr>
            <a:lvl8pPr>
              <a:defRPr sz="2000"/>
            </a:lvl8pPr>
            <a:lvl9pPr>
              <a:defRPr sz="2000"/>
            </a:lvl9pPr>
          </a:lstStyle>
          <a:p>
            <a:pPr lvl="0"/>
            <a:r>
              <a:rPr lang="en-US" dirty="0" smtClean="0"/>
              <a:t>Click to edit Master text styles</a:t>
            </a:r>
            <a:endParaRPr lang="en-US" dirty="0"/>
          </a:p>
        </p:txBody>
      </p:sp>
      <p:sp>
        <p:nvSpPr>
          <p:cNvPr id="5" name="Date Placeholder 4"/>
          <p:cNvSpPr>
            <a:spLocks noGrp="1"/>
          </p:cNvSpPr>
          <p:nvPr>
            <p:ph type="dt" sz="half" idx="10"/>
          </p:nvPr>
        </p:nvSpPr>
        <p:spPr>
          <a:xfrm>
            <a:off x="602299" y="6357003"/>
            <a:ext cx="1205009" cy="365125"/>
          </a:xfrm>
          <a:prstGeom prst="rect">
            <a:avLst/>
          </a:prstGeom>
        </p:spPr>
        <p:txBody>
          <a:bodyPr/>
          <a:lstStyle/>
          <a:p>
            <a:fld id="{9314C83A-77C0-1B4E-8798-D8C6F71EDEFC}" type="datetime1">
              <a:rPr lang="en-US" smtClean="0">
                <a:solidFill>
                  <a:srgbClr val="FFFFFF"/>
                </a:solidFill>
              </a:rPr>
              <a:pPr/>
              <a:t>5/25/2011</a:t>
            </a:fld>
            <a:endParaRPr lang="en-US">
              <a:solidFill>
                <a:srgbClr val="FFFFFF"/>
              </a:solidFill>
            </a:endParaRPr>
          </a:p>
        </p:txBody>
      </p:sp>
      <p:sp>
        <p:nvSpPr>
          <p:cNvPr id="6" name="Footer Placeholder 5"/>
          <p:cNvSpPr>
            <a:spLocks noGrp="1"/>
          </p:cNvSpPr>
          <p:nvPr>
            <p:ph type="ftr" sz="quarter" idx="11"/>
          </p:nvPr>
        </p:nvSpPr>
        <p:spPr>
          <a:xfrm>
            <a:off x="1600492" y="6357003"/>
            <a:ext cx="5491551" cy="365125"/>
          </a:xfrm>
          <a:prstGeom prst="rect">
            <a:avLst/>
          </a:prstGeom>
        </p:spPr>
        <p:txBody>
          <a:bodyPr/>
          <a:lstStyle/>
          <a:p>
            <a:r>
              <a:rPr lang="en-US" smtClean="0">
                <a:solidFill>
                  <a:srgbClr val="FFFFFF"/>
                </a:solidFill>
              </a:rPr>
              <a:t>Microsoft Confidential ©2010</a:t>
            </a:r>
            <a:endParaRPr lang="en-US">
              <a:solidFill>
                <a:srgbClr val="FFFFFF"/>
              </a:solidFill>
            </a:endParaRPr>
          </a:p>
        </p:txBody>
      </p:sp>
      <p:sp>
        <p:nvSpPr>
          <p:cNvPr id="7" name="Slide Number Placeholder 6"/>
          <p:cNvSpPr>
            <a:spLocks noGrp="1"/>
          </p:cNvSpPr>
          <p:nvPr>
            <p:ph type="sldNum" sz="quarter" idx="12"/>
          </p:nvPr>
        </p:nvSpPr>
        <p:spPr>
          <a:xfrm>
            <a:off x="10664883" y="6361027"/>
            <a:ext cx="892733" cy="365125"/>
          </a:xfrm>
          <a:prstGeom prst="rect">
            <a:avLst/>
          </a:prstGeom>
        </p:spPr>
        <p:txBody>
          <a:bodyPr/>
          <a:lstStyle/>
          <a:p>
            <a:fld id="{E0BD4124-0F44-144B-9C95-4C29FD6ABC16}" type="slidenum">
              <a:rPr lang="en-US" smtClean="0">
                <a:solidFill>
                  <a:srgbClr val="FFFFFF"/>
                </a:solidFill>
              </a:rPr>
              <a:pPr/>
              <a:t>‹#›</a:t>
            </a:fld>
            <a:endParaRPr lang="en-US">
              <a:solidFill>
                <a:srgbClr val="FFFFFF"/>
              </a:solidFill>
            </a:endParaRPr>
          </a:p>
        </p:txBody>
      </p:sp>
    </p:spTree>
    <p:extLst>
      <p:ext uri="{BB962C8B-B14F-4D97-AF65-F5344CB8AC3E}">
        <p14:creationId xmlns="" xmlns:p14="http://schemas.microsoft.com/office/powerpoint/2010/main" val="2419895472"/>
      </p:ext>
    </p:extLst>
  </p:cSld>
  <p:clrMapOvr>
    <a:masterClrMapping/>
  </p:clrMapOvr>
  <p:transition spd="med">
    <p:fade/>
  </p:transition>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441" y="703727"/>
            <a:ext cx="5484971" cy="1162050"/>
          </a:xfrm>
        </p:spPr>
        <p:txBody>
          <a:bodyPr anchor="b">
            <a:normAutofit/>
          </a:bodyPr>
          <a:lstStyle>
            <a:lvl1pPr algn="l">
              <a:defRPr sz="2800" b="1"/>
            </a:lvl1pPr>
          </a:lstStyle>
          <a:p>
            <a:r>
              <a:rPr lang="en-US" smtClean="0"/>
              <a:t>Click to edit Master title style</a:t>
            </a:r>
            <a:endParaRPr lang="en-US"/>
          </a:p>
        </p:txBody>
      </p:sp>
      <p:sp>
        <p:nvSpPr>
          <p:cNvPr id="3" name="Content Placeholder 2"/>
          <p:cNvSpPr>
            <a:spLocks noGrp="1"/>
          </p:cNvSpPr>
          <p:nvPr>
            <p:ph idx="1"/>
          </p:nvPr>
        </p:nvSpPr>
        <p:spPr>
          <a:xfrm>
            <a:off x="609441" y="1977847"/>
            <a:ext cx="5484971" cy="3292654"/>
          </a:xfrm>
        </p:spPr>
        <p:txBody>
          <a:bodyPr>
            <a:normAutofit/>
          </a:bodyPr>
          <a:lstStyle>
            <a:lvl1pPr marL="174625" indent="-174625">
              <a:buFont typeface="Arial"/>
              <a:buChar char="•"/>
              <a:defRPr sz="2000"/>
            </a:lvl1pPr>
            <a:lvl2pPr>
              <a:buNone/>
              <a:defRPr sz="1800"/>
            </a:lvl2pPr>
            <a:lvl3pPr>
              <a:buNone/>
              <a:defRPr sz="1600"/>
            </a:lvl3pPr>
            <a:lvl4pPr>
              <a:buNone/>
              <a:defRPr sz="1400"/>
            </a:lvl4pPr>
            <a:lvl5pPr>
              <a:buNone/>
              <a:defRPr sz="1400"/>
            </a:lvl5pPr>
            <a:lvl6pPr>
              <a:defRPr sz="2000"/>
            </a:lvl6pPr>
            <a:lvl7pPr>
              <a:defRPr sz="2000"/>
            </a:lvl7pPr>
            <a:lvl8pPr>
              <a:defRPr sz="2000"/>
            </a:lvl8pPr>
            <a:lvl9pPr>
              <a:defRPr sz="2000"/>
            </a:lvl9pPr>
          </a:lstStyle>
          <a:p>
            <a:pPr lvl="0"/>
            <a:r>
              <a:rPr lang="en-US" dirty="0" smtClean="0"/>
              <a:t>Click to edit Master text styles</a:t>
            </a:r>
            <a:endParaRPr lang="en-US" dirty="0"/>
          </a:p>
        </p:txBody>
      </p:sp>
      <p:sp>
        <p:nvSpPr>
          <p:cNvPr id="5" name="Date Placeholder 4"/>
          <p:cNvSpPr>
            <a:spLocks noGrp="1"/>
          </p:cNvSpPr>
          <p:nvPr>
            <p:ph type="dt" sz="half" idx="10"/>
          </p:nvPr>
        </p:nvSpPr>
        <p:spPr>
          <a:xfrm>
            <a:off x="602299" y="6357003"/>
            <a:ext cx="1162978" cy="369149"/>
          </a:xfrm>
          <a:prstGeom prst="rect">
            <a:avLst/>
          </a:prstGeom>
        </p:spPr>
        <p:txBody>
          <a:bodyPr/>
          <a:lstStyle/>
          <a:p>
            <a:fld id="{9314C83A-77C0-1B4E-8798-D8C6F71EDEFC}" type="datetime1">
              <a:rPr lang="en-US" smtClean="0">
                <a:solidFill>
                  <a:srgbClr val="FFFFFF"/>
                </a:solidFill>
              </a:rPr>
              <a:pPr/>
              <a:t>5/25/2011</a:t>
            </a:fld>
            <a:endParaRPr lang="en-US">
              <a:solidFill>
                <a:srgbClr val="FFFFFF"/>
              </a:solidFill>
            </a:endParaRPr>
          </a:p>
        </p:txBody>
      </p:sp>
      <p:sp>
        <p:nvSpPr>
          <p:cNvPr id="6" name="Footer Placeholder 5"/>
          <p:cNvSpPr>
            <a:spLocks noGrp="1"/>
          </p:cNvSpPr>
          <p:nvPr>
            <p:ph type="ftr" sz="quarter" idx="11"/>
          </p:nvPr>
        </p:nvSpPr>
        <p:spPr>
          <a:xfrm>
            <a:off x="1600492" y="6357003"/>
            <a:ext cx="5491551" cy="365125"/>
          </a:xfrm>
          <a:prstGeom prst="rect">
            <a:avLst/>
          </a:prstGeom>
        </p:spPr>
        <p:txBody>
          <a:bodyPr/>
          <a:lstStyle/>
          <a:p>
            <a:r>
              <a:rPr lang="en-US" smtClean="0">
                <a:solidFill>
                  <a:srgbClr val="FFFFFF"/>
                </a:solidFill>
              </a:rPr>
              <a:t>Microsoft Confidential ©2010</a:t>
            </a:r>
            <a:endParaRPr lang="en-US">
              <a:solidFill>
                <a:srgbClr val="FFFFFF"/>
              </a:solidFill>
            </a:endParaRPr>
          </a:p>
        </p:txBody>
      </p:sp>
      <p:sp>
        <p:nvSpPr>
          <p:cNvPr id="7" name="Slide Number Placeholder 6"/>
          <p:cNvSpPr>
            <a:spLocks noGrp="1"/>
          </p:cNvSpPr>
          <p:nvPr>
            <p:ph type="sldNum" sz="quarter" idx="12"/>
          </p:nvPr>
        </p:nvSpPr>
        <p:spPr>
          <a:xfrm>
            <a:off x="10664883" y="6361027"/>
            <a:ext cx="892733" cy="365125"/>
          </a:xfrm>
          <a:prstGeom prst="rect">
            <a:avLst/>
          </a:prstGeom>
        </p:spPr>
        <p:txBody>
          <a:bodyPr/>
          <a:lstStyle/>
          <a:p>
            <a:fld id="{E0BD4124-0F44-144B-9C95-4C29FD6ABC16}" type="slidenum">
              <a:rPr lang="en-US" smtClean="0">
                <a:solidFill>
                  <a:srgbClr val="FFFFFF"/>
                </a:solidFill>
              </a:rPr>
              <a:pPr/>
              <a:t>‹#›</a:t>
            </a:fld>
            <a:endParaRPr lang="en-US">
              <a:solidFill>
                <a:srgbClr val="FFFFFF"/>
              </a:solidFill>
            </a:endParaRPr>
          </a:p>
        </p:txBody>
      </p:sp>
    </p:spTree>
    <p:extLst>
      <p:ext uri="{BB962C8B-B14F-4D97-AF65-F5344CB8AC3E}">
        <p14:creationId xmlns="" xmlns:p14="http://schemas.microsoft.com/office/powerpoint/2010/main" val="1472936219"/>
      </p:ext>
    </p:extLst>
  </p:cSld>
  <p:clrMapOvr>
    <a:masterClrMapping/>
  </p:clrMapOvr>
  <p:transition spd="med">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image" Target="../media/image2.png"/><Relationship Id="rId5" Type="http://schemas.openxmlformats.org/officeDocument/2006/relationships/slideLayout" Target="../slideLayouts/slideLayout13.xml"/><Relationship Id="rId10" Type="http://schemas.openxmlformats.org/officeDocument/2006/relationships/image" Target="../media/image1.jpeg"/><Relationship Id="rId4" Type="http://schemas.openxmlformats.org/officeDocument/2006/relationships/slideLayout" Target="../slideLayouts/slideLayout12.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image" Target="../media/image8.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image" Target="../media/image9.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18" Type="http://schemas.openxmlformats.org/officeDocument/2006/relationships/image" Target="../media/image15.png"/><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image" Target="../media/image14.png"/><Relationship Id="rId2" Type="http://schemas.openxmlformats.org/officeDocument/2006/relationships/slideLayout" Target="../slideLayouts/slideLayout29.xml"/><Relationship Id="rId16" Type="http://schemas.openxmlformats.org/officeDocument/2006/relationships/image" Target="../media/image13.jpe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theme" Target="../theme/theme4.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ltGray">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112" y="228600"/>
            <a:ext cx="11149013" cy="666387"/>
          </a:xfrm>
          <a:prstGeom prst="rect">
            <a:avLst/>
          </a:prstGeom>
        </p:spPr>
        <p:txBody>
          <a:bodyPr vert="horz" wrap="square" lIns="0" tIns="0" rIns="0" bIns="0" rtlCol="0" anchor="t">
            <a:spAutoFit/>
          </a:bodyPr>
          <a:lstStyle/>
          <a:p>
            <a:r>
              <a:rPr lang="en-US" smtClean="0"/>
              <a:t>Click to edit Master title style</a:t>
            </a:r>
            <a:endParaRPr lang="en-US" dirty="0"/>
          </a:p>
        </p:txBody>
      </p:sp>
      <p:sp>
        <p:nvSpPr>
          <p:cNvPr id="3" name="Text Placeholder 2"/>
          <p:cNvSpPr>
            <a:spLocks noGrp="1"/>
          </p:cNvSpPr>
          <p:nvPr>
            <p:ph type="body" idx="1"/>
          </p:nvPr>
        </p:nvSpPr>
        <p:spPr>
          <a:xfrm>
            <a:off x="519113" y="1447800"/>
            <a:ext cx="11149012" cy="2000548"/>
          </a:xfrm>
          <a:prstGeom prst="rect">
            <a:avLst/>
          </a:prstGeom>
        </p:spPr>
        <p:txBody>
          <a:bodyPr vert="horz" wrap="square" lIns="0" tIns="0" rIns="0" bIns="0" rtlCol="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 xmlns:p14="http://schemas.microsoft.com/office/powerpoint/2010/main" val="2430401532"/>
      </p:ext>
    </p:extLst>
  </p:cSld>
  <p:clrMap bg1="dk1" tx1="lt1" bg2="dk2" tx2="lt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5" r:id="rId5"/>
    <p:sldLayoutId id="2147483757" r:id="rId6"/>
    <p:sldLayoutId id="2147483759" r:id="rId7"/>
    <p:sldLayoutId id="2147483760" r:id="rId8"/>
  </p:sldLayoutIdLst>
  <p:transition>
    <p:fade/>
  </p:transition>
  <p:timing>
    <p:tnLst>
      <p:par>
        <p:cTn id="1" dur="indefinite" restart="never" nodeType="tmRoot"/>
      </p:par>
    </p:tnLst>
  </p:timing>
  <p:txStyles>
    <p:titleStyle>
      <a:lvl1pPr algn="l" defTabSz="914363" rtl="0" eaLnBrk="1" latinLnBrk="0" hangingPunct="1">
        <a:lnSpc>
          <a:spcPct val="90000"/>
        </a:lnSpc>
        <a:spcBef>
          <a:spcPct val="0"/>
        </a:spcBef>
        <a:buNone/>
        <a:defRPr lang="en-US" sz="4800" b="0" kern="1200" cap="none" spc="-150" dirty="0" smtClean="0">
          <a:ln w="3175">
            <a:noFill/>
          </a:ln>
          <a:gradFill flip="none" rotWithShape="1">
            <a:gsLst>
              <a:gs pos="0">
                <a:schemeClr val="tx1"/>
              </a:gs>
              <a:gs pos="86000">
                <a:schemeClr val="tx1"/>
              </a:gs>
            </a:gsLst>
            <a:lin ang="5400000" scaled="0"/>
            <a:tileRect/>
          </a:gradFill>
          <a:effectLst/>
          <a:latin typeface="+mj-lt"/>
          <a:ea typeface="+mn-ea"/>
          <a:cs typeface="Arial" charset="0"/>
        </a:defRPr>
      </a:lvl1pPr>
    </p:titleStyle>
    <p:bodyStyle>
      <a:lvl1pPr marL="430213" indent="-430213" algn="l" defTabSz="914363" rtl="0" eaLnBrk="1" latinLnBrk="0" hangingPunct="1">
        <a:lnSpc>
          <a:spcPct val="90000"/>
        </a:lnSpc>
        <a:spcBef>
          <a:spcPct val="20000"/>
        </a:spcBef>
        <a:buSzPct val="92000"/>
        <a:buFontTx/>
        <a:buBlip>
          <a:blip r:embed="rId11"/>
        </a:buBlip>
        <a:defRPr sz="3200" kern="1200">
          <a:gradFill>
            <a:gsLst>
              <a:gs pos="0">
                <a:schemeClr val="tx1"/>
              </a:gs>
              <a:gs pos="86000">
                <a:schemeClr val="tx1"/>
              </a:gs>
            </a:gsLst>
            <a:lin ang="5400000" scaled="0"/>
          </a:gradFill>
          <a:latin typeface="+mn-lt"/>
          <a:ea typeface="+mn-ea"/>
          <a:cs typeface="+mn-cs"/>
        </a:defRPr>
      </a:lvl1pPr>
      <a:lvl2pPr marL="830263" indent="-392113" algn="l" defTabSz="914363" rtl="0" eaLnBrk="1" latinLnBrk="0" hangingPunct="1">
        <a:lnSpc>
          <a:spcPct val="90000"/>
        </a:lnSpc>
        <a:spcBef>
          <a:spcPct val="20000"/>
        </a:spcBef>
        <a:buSzPct val="92000"/>
        <a:buFontTx/>
        <a:buBlip>
          <a:blip r:embed="rId11"/>
        </a:buBlip>
        <a:defRPr sz="2800" kern="1200">
          <a:gradFill>
            <a:gsLst>
              <a:gs pos="0">
                <a:schemeClr val="tx1"/>
              </a:gs>
              <a:gs pos="86000">
                <a:schemeClr val="tx1"/>
              </a:gs>
            </a:gsLst>
            <a:lin ang="5400000" scaled="0"/>
          </a:gradFill>
          <a:latin typeface="+mn-lt"/>
          <a:ea typeface="+mn-ea"/>
          <a:cs typeface="+mn-cs"/>
        </a:defRPr>
      </a:lvl2pPr>
      <a:lvl3pPr marL="1198563" indent="-338138" algn="l" defTabSz="914363" rtl="0" eaLnBrk="1" latinLnBrk="0" hangingPunct="1">
        <a:lnSpc>
          <a:spcPct val="90000"/>
        </a:lnSpc>
        <a:spcBef>
          <a:spcPct val="20000"/>
        </a:spcBef>
        <a:buSzPct val="92000"/>
        <a:buFontTx/>
        <a:buBlip>
          <a:blip r:embed="rId11"/>
        </a:buBlip>
        <a:defRPr sz="2400" kern="1200">
          <a:gradFill>
            <a:gsLst>
              <a:gs pos="0">
                <a:schemeClr val="tx1"/>
              </a:gs>
              <a:gs pos="86000">
                <a:schemeClr val="tx1"/>
              </a:gs>
            </a:gsLst>
            <a:lin ang="5400000" scaled="0"/>
          </a:gradFill>
          <a:latin typeface="+mn-lt"/>
          <a:ea typeface="+mn-ea"/>
          <a:cs typeface="+mn-cs"/>
        </a:defRPr>
      </a:lvl3pPr>
      <a:lvl4pPr marL="1528763" indent="-314325" algn="l" defTabSz="914363" rtl="0" eaLnBrk="1" latinLnBrk="0" hangingPunct="1">
        <a:lnSpc>
          <a:spcPct val="90000"/>
        </a:lnSpc>
        <a:spcBef>
          <a:spcPct val="20000"/>
        </a:spcBef>
        <a:buSzPct val="92000"/>
        <a:buFontTx/>
        <a:buBlip>
          <a:blip r:embed="rId11"/>
        </a:buBlip>
        <a:defRPr sz="2000" kern="1200">
          <a:gradFill>
            <a:gsLst>
              <a:gs pos="0">
                <a:schemeClr val="tx1"/>
              </a:gs>
              <a:gs pos="86000">
                <a:schemeClr val="tx1"/>
              </a:gs>
            </a:gsLst>
            <a:lin ang="5400000" scaled="0"/>
          </a:gradFill>
          <a:latin typeface="+mn-lt"/>
          <a:ea typeface="+mn-ea"/>
          <a:cs typeface="+mn-cs"/>
        </a:defRPr>
      </a:lvl4pPr>
      <a:lvl5pPr marL="1858963" indent="-314325" algn="l" defTabSz="914363" rtl="0" eaLnBrk="1" latinLnBrk="0" hangingPunct="1">
        <a:lnSpc>
          <a:spcPct val="90000"/>
        </a:lnSpc>
        <a:spcBef>
          <a:spcPct val="20000"/>
        </a:spcBef>
        <a:buSzPct val="92000"/>
        <a:buFontTx/>
        <a:buBlip>
          <a:blip r:embed="rId11"/>
        </a:buBlip>
        <a:defRPr sz="2000" kern="1200">
          <a:gradFill>
            <a:gsLst>
              <a:gs pos="0">
                <a:schemeClr val="tx1"/>
              </a:gs>
              <a:gs pos="86000">
                <a:schemeClr val="tx1"/>
              </a:gs>
            </a:gsLst>
            <a:lin ang="5400000" scaled="0"/>
          </a:gra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112" y="228600"/>
            <a:ext cx="11149013" cy="609398"/>
          </a:xfrm>
          <a:prstGeom prst="rect">
            <a:avLst/>
          </a:prstGeom>
        </p:spPr>
        <p:txBody>
          <a:bodyPr vert="horz" wrap="square" lIns="0" tIns="0" rIns="0" bIns="0" rtlCol="0" anchor="t">
            <a:sp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519113" y="1447800"/>
            <a:ext cx="11149012" cy="2000548"/>
          </a:xfrm>
          <a:prstGeom prst="rect">
            <a:avLst/>
          </a:prstGeom>
        </p:spPr>
        <p:txBody>
          <a:bodyPr vert="horz" wrap="square" lIns="0" tIns="0" rIns="0" bIns="0" rtlCol="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 xmlns:p14="http://schemas.microsoft.com/office/powerpoint/2010/main" val="2658489872"/>
      </p:ext>
    </p:extLst>
  </p:cSld>
  <p:clrMap bg1="dk1" tx1="lt1" bg2="dk2" tx2="lt2" accent1="accent1" accent2="accent2" accent3="accent3" accent4="accent4" accent5="accent5" accent6="accent6" hlink="hlink" folHlink="folHlink"/>
  <p:sldLayoutIdLst>
    <p:sldLayoutId id="2147483765" r:id="rId1"/>
    <p:sldLayoutId id="2147483766" r:id="rId2"/>
    <p:sldLayoutId id="2147483767" r:id="rId3"/>
    <p:sldLayoutId id="2147483771" r:id="rId4"/>
    <p:sldLayoutId id="2147483772" r:id="rId5"/>
    <p:sldLayoutId id="2147483773" r:id="rId6"/>
    <p:sldLayoutId id="2147483806" r:id="rId7"/>
    <p:sldLayoutId id="2147483807" r:id="rId8"/>
  </p:sldLayoutIdLst>
  <p:transition>
    <p:fade/>
  </p:transition>
  <p:timing>
    <p:tnLst>
      <p:par>
        <p:cTn id="1" dur="indefinite" restart="never" nodeType="tmRoot"/>
      </p:par>
    </p:tnLst>
  </p:timing>
  <p:txStyles>
    <p:titleStyle>
      <a:lvl1pPr algn="l" defTabSz="914363" rtl="0" eaLnBrk="1" latinLnBrk="0" hangingPunct="1">
        <a:lnSpc>
          <a:spcPct val="90000"/>
        </a:lnSpc>
        <a:spcBef>
          <a:spcPct val="0"/>
        </a:spcBef>
        <a:buNone/>
        <a:defRPr lang="en-US" sz="4400" b="0" kern="1200" cap="none" spc="-150" dirty="0" smtClean="0">
          <a:ln w="3175">
            <a:noFill/>
          </a:ln>
          <a:gradFill flip="none" rotWithShape="1">
            <a:gsLst>
              <a:gs pos="0">
                <a:schemeClr val="tx1"/>
              </a:gs>
              <a:gs pos="86000">
                <a:schemeClr val="tx1"/>
              </a:gs>
            </a:gsLst>
            <a:lin ang="5400000" scaled="0"/>
            <a:tileRect/>
          </a:gradFill>
          <a:effectLst/>
          <a:latin typeface="+mj-lt"/>
          <a:ea typeface="+mn-ea"/>
          <a:cs typeface="Arial" charset="0"/>
        </a:defRPr>
      </a:lvl1pPr>
    </p:titleStyle>
    <p:bodyStyle>
      <a:lvl1pPr marL="430213" indent="-430213" algn="l" defTabSz="914363" rtl="0" eaLnBrk="1" latinLnBrk="0" hangingPunct="1">
        <a:lnSpc>
          <a:spcPct val="90000"/>
        </a:lnSpc>
        <a:spcBef>
          <a:spcPct val="20000"/>
        </a:spcBef>
        <a:buSzPct val="92000"/>
        <a:buFontTx/>
        <a:buBlip>
          <a:blip r:embed="rId11"/>
        </a:buBlip>
        <a:defRPr sz="3200" kern="1200">
          <a:gradFill>
            <a:gsLst>
              <a:gs pos="0">
                <a:schemeClr val="tx1"/>
              </a:gs>
              <a:gs pos="86000">
                <a:schemeClr val="tx1"/>
              </a:gs>
            </a:gsLst>
            <a:lin ang="5400000" scaled="0"/>
          </a:gradFill>
          <a:latin typeface="+mn-lt"/>
          <a:ea typeface="+mn-ea"/>
          <a:cs typeface="+mn-cs"/>
        </a:defRPr>
      </a:lvl1pPr>
      <a:lvl2pPr marL="830263" indent="-392113" algn="l" defTabSz="914363" rtl="0" eaLnBrk="1" latinLnBrk="0" hangingPunct="1">
        <a:lnSpc>
          <a:spcPct val="90000"/>
        </a:lnSpc>
        <a:spcBef>
          <a:spcPct val="20000"/>
        </a:spcBef>
        <a:buSzPct val="92000"/>
        <a:buFontTx/>
        <a:buBlip>
          <a:blip r:embed="rId11"/>
        </a:buBlip>
        <a:defRPr sz="2800" kern="1200">
          <a:gradFill>
            <a:gsLst>
              <a:gs pos="0">
                <a:schemeClr val="tx1"/>
              </a:gs>
              <a:gs pos="86000">
                <a:schemeClr val="tx1"/>
              </a:gs>
            </a:gsLst>
            <a:lin ang="5400000" scaled="0"/>
          </a:gradFill>
          <a:latin typeface="+mn-lt"/>
          <a:ea typeface="+mn-ea"/>
          <a:cs typeface="+mn-cs"/>
        </a:defRPr>
      </a:lvl2pPr>
      <a:lvl3pPr marL="1198563" indent="-338138" algn="l" defTabSz="914363" rtl="0" eaLnBrk="1" latinLnBrk="0" hangingPunct="1">
        <a:lnSpc>
          <a:spcPct val="90000"/>
        </a:lnSpc>
        <a:spcBef>
          <a:spcPct val="20000"/>
        </a:spcBef>
        <a:buSzPct val="92000"/>
        <a:buFontTx/>
        <a:buBlip>
          <a:blip r:embed="rId11"/>
        </a:buBlip>
        <a:defRPr sz="2400" kern="1200">
          <a:gradFill>
            <a:gsLst>
              <a:gs pos="0">
                <a:schemeClr val="tx1"/>
              </a:gs>
              <a:gs pos="86000">
                <a:schemeClr val="tx1"/>
              </a:gs>
            </a:gsLst>
            <a:lin ang="5400000" scaled="0"/>
          </a:gradFill>
          <a:latin typeface="+mn-lt"/>
          <a:ea typeface="+mn-ea"/>
          <a:cs typeface="+mn-cs"/>
        </a:defRPr>
      </a:lvl3pPr>
      <a:lvl4pPr marL="1528763" indent="-314325" algn="l" defTabSz="914363" rtl="0" eaLnBrk="1" latinLnBrk="0" hangingPunct="1">
        <a:lnSpc>
          <a:spcPct val="90000"/>
        </a:lnSpc>
        <a:spcBef>
          <a:spcPct val="20000"/>
        </a:spcBef>
        <a:buSzPct val="92000"/>
        <a:buFontTx/>
        <a:buBlip>
          <a:blip r:embed="rId11"/>
        </a:buBlip>
        <a:defRPr sz="2000" kern="1200">
          <a:gradFill>
            <a:gsLst>
              <a:gs pos="0">
                <a:schemeClr val="tx1"/>
              </a:gs>
              <a:gs pos="86000">
                <a:schemeClr val="tx1"/>
              </a:gs>
            </a:gsLst>
            <a:lin ang="5400000" scaled="0"/>
          </a:gradFill>
          <a:latin typeface="+mn-lt"/>
          <a:ea typeface="+mn-ea"/>
          <a:cs typeface="+mn-cs"/>
        </a:defRPr>
      </a:lvl4pPr>
      <a:lvl5pPr marL="1858963" indent="-314325" algn="l" defTabSz="914363" rtl="0" eaLnBrk="1" latinLnBrk="0" hangingPunct="1">
        <a:lnSpc>
          <a:spcPct val="90000"/>
        </a:lnSpc>
        <a:spcBef>
          <a:spcPct val="20000"/>
        </a:spcBef>
        <a:buSzPct val="92000"/>
        <a:buFontTx/>
        <a:buBlip>
          <a:blip r:embed="rId11"/>
        </a:buBlip>
        <a:defRPr sz="2000" kern="1200">
          <a:gradFill>
            <a:gsLst>
              <a:gs pos="0">
                <a:schemeClr val="tx1"/>
              </a:gs>
              <a:gs pos="86000">
                <a:schemeClr val="tx1"/>
              </a:gs>
            </a:gsLst>
            <a:lin ang="5400000" scaled="0"/>
          </a:gra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000000"/>
            </a:gs>
            <a:gs pos="20000">
              <a:srgbClr val="00102A"/>
            </a:gs>
            <a:gs pos="75000">
              <a:srgbClr val="00163A"/>
            </a:gs>
            <a:gs pos="100000">
              <a:srgbClr val="002C74"/>
            </a:gs>
          </a:gsLst>
          <a:lin ang="5400000" scaled="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07868" y="230189"/>
            <a:ext cx="11173090" cy="664797"/>
          </a:xfrm>
          <a:prstGeom prst="rect">
            <a:avLst/>
          </a:prstGeom>
        </p:spPr>
        <p:txBody>
          <a:bodyPr vert="horz" wrap="square" lIns="0" tIns="0" rIns="0" bIns="0" rtlCol="0" anchor="t">
            <a:spAutoFit/>
          </a:bodyPr>
          <a:lstStyle/>
          <a:p>
            <a:r>
              <a:rPr lang="en-US" smtClean="0"/>
              <a:t>Click to edit Master title style</a:t>
            </a:r>
            <a:endParaRPr lang="en-US" dirty="0"/>
          </a:p>
        </p:txBody>
      </p:sp>
      <p:sp>
        <p:nvSpPr>
          <p:cNvPr id="3" name="Text Placeholder 2"/>
          <p:cNvSpPr>
            <a:spLocks noGrp="1"/>
          </p:cNvSpPr>
          <p:nvPr>
            <p:ph type="body" idx="1"/>
          </p:nvPr>
        </p:nvSpPr>
        <p:spPr>
          <a:xfrm>
            <a:off x="507868" y="1412875"/>
            <a:ext cx="11173090" cy="2000548"/>
          </a:xfrm>
          <a:prstGeom prst="rect">
            <a:avLst/>
          </a:prstGeom>
        </p:spPr>
        <p:txBody>
          <a:bodyPr vert="horz" lIns="0" tIns="0" rIns="0" bIns="0" rtlCol="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 xmlns:p14="http://schemas.microsoft.com/office/powerpoint/2010/main" val="1649970005"/>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ransition>
    <p:fade/>
  </p:transition>
  <p:timing>
    <p:tnLst>
      <p:par>
        <p:cTn id="1" dur="indefinite" restart="never" nodeType="tmRoot"/>
      </p:par>
    </p:tnLst>
  </p:timing>
  <p:txStyles>
    <p:titleStyle>
      <a:lvl1pPr algn="l" defTabSz="914363" rtl="0" eaLnBrk="1" latinLnBrk="0" hangingPunct="1">
        <a:lnSpc>
          <a:spcPct val="90000"/>
        </a:lnSpc>
        <a:spcBef>
          <a:spcPct val="0"/>
        </a:spcBef>
        <a:buNone/>
        <a:defRPr lang="en-US" sz="4800" b="0" kern="1200" cap="none" spc="-150" dirty="0" smtClean="0">
          <a:ln w="3175">
            <a:noFill/>
          </a:ln>
          <a:gradFill>
            <a:gsLst>
              <a:gs pos="0">
                <a:schemeClr val="bg1"/>
              </a:gs>
              <a:gs pos="100000">
                <a:schemeClr val="bg1"/>
              </a:gs>
            </a:gsLst>
            <a:lin ang="5400000" scaled="0"/>
          </a:gradFill>
          <a:effectLst/>
          <a:latin typeface="Segoe" pitchFamily="34" charset="0"/>
          <a:ea typeface="+mn-ea"/>
          <a:cs typeface="Arial" charset="0"/>
        </a:defRPr>
      </a:lvl1pPr>
    </p:titleStyle>
    <p:bodyStyle>
      <a:lvl1pPr marL="460375" indent="-460375" algn="l" defTabSz="914363" rtl="0" eaLnBrk="1" latinLnBrk="0" hangingPunct="1">
        <a:lnSpc>
          <a:spcPct val="90000"/>
        </a:lnSpc>
        <a:spcBef>
          <a:spcPct val="20000"/>
        </a:spcBef>
        <a:buFontTx/>
        <a:buBlip>
          <a:blip r:embed="rId13"/>
        </a:buBlip>
        <a:defRPr sz="3200" kern="1200">
          <a:gradFill>
            <a:gsLst>
              <a:gs pos="0">
                <a:schemeClr val="bg1"/>
              </a:gs>
              <a:gs pos="100000">
                <a:schemeClr val="bg1"/>
              </a:gs>
            </a:gsLst>
            <a:lin ang="5400000" scaled="0"/>
          </a:gradFill>
          <a:latin typeface="+mn-lt"/>
          <a:ea typeface="+mn-ea"/>
          <a:cs typeface="+mn-cs"/>
        </a:defRPr>
      </a:lvl1pPr>
      <a:lvl2pPr marL="860425" indent="-400050" algn="l" defTabSz="914363" rtl="0" eaLnBrk="1" latinLnBrk="0" hangingPunct="1">
        <a:lnSpc>
          <a:spcPct val="90000"/>
        </a:lnSpc>
        <a:spcBef>
          <a:spcPct val="20000"/>
        </a:spcBef>
        <a:buFontTx/>
        <a:buBlip>
          <a:blip r:embed="rId14"/>
        </a:buBlip>
        <a:defRPr sz="2800" kern="1200">
          <a:gradFill>
            <a:gsLst>
              <a:gs pos="0">
                <a:schemeClr val="bg1"/>
              </a:gs>
              <a:gs pos="100000">
                <a:schemeClr val="bg1"/>
              </a:gs>
            </a:gsLst>
            <a:lin ang="5400000" scaled="0"/>
          </a:gradFill>
          <a:latin typeface="+mn-lt"/>
          <a:ea typeface="+mn-ea"/>
          <a:cs typeface="+mn-cs"/>
        </a:defRPr>
      </a:lvl2pPr>
      <a:lvl3pPr marL="1258888" indent="-398463" algn="l" defTabSz="914363" rtl="0" eaLnBrk="1" latinLnBrk="0" hangingPunct="1">
        <a:lnSpc>
          <a:spcPct val="90000"/>
        </a:lnSpc>
        <a:spcBef>
          <a:spcPct val="20000"/>
        </a:spcBef>
        <a:buFontTx/>
        <a:buBlip>
          <a:blip r:embed="rId14"/>
        </a:buBlip>
        <a:defRPr sz="2400" kern="1200">
          <a:gradFill>
            <a:gsLst>
              <a:gs pos="0">
                <a:schemeClr val="bg1"/>
              </a:gs>
              <a:gs pos="100000">
                <a:schemeClr val="bg1"/>
              </a:gs>
            </a:gsLst>
            <a:lin ang="5400000" scaled="0"/>
          </a:gradFill>
          <a:latin typeface="+mn-lt"/>
          <a:ea typeface="+mn-ea"/>
          <a:cs typeface="+mn-cs"/>
        </a:defRPr>
      </a:lvl3pPr>
      <a:lvl4pPr marL="1604963" indent="-346075" algn="l" defTabSz="914363" rtl="0" eaLnBrk="1" latinLnBrk="0" hangingPunct="1">
        <a:lnSpc>
          <a:spcPct val="90000"/>
        </a:lnSpc>
        <a:spcBef>
          <a:spcPct val="20000"/>
        </a:spcBef>
        <a:buFontTx/>
        <a:buBlip>
          <a:blip r:embed="rId14"/>
        </a:buBlip>
        <a:defRPr sz="2000" kern="1200">
          <a:gradFill>
            <a:gsLst>
              <a:gs pos="0">
                <a:schemeClr val="bg1"/>
              </a:gs>
              <a:gs pos="100000">
                <a:schemeClr val="bg1"/>
              </a:gs>
            </a:gsLst>
            <a:lin ang="5400000" scaled="0"/>
          </a:gradFill>
          <a:latin typeface="+mn-lt"/>
          <a:ea typeface="+mn-ea"/>
          <a:cs typeface="+mn-cs"/>
        </a:defRPr>
      </a:lvl4pPr>
      <a:lvl5pPr marL="1941513" indent="-336550" algn="l" defTabSz="914363" rtl="0" eaLnBrk="1" latinLnBrk="0" hangingPunct="1">
        <a:lnSpc>
          <a:spcPct val="90000"/>
        </a:lnSpc>
        <a:spcBef>
          <a:spcPct val="20000"/>
        </a:spcBef>
        <a:buFontTx/>
        <a:buBlip>
          <a:blip r:embed="rId14"/>
        </a:buBlip>
        <a:defRPr sz="2000" kern="1200">
          <a:gradFill>
            <a:gsLst>
              <a:gs pos="0">
                <a:schemeClr val="bg1"/>
              </a:gs>
              <a:gs pos="100000">
                <a:schemeClr val="bg1"/>
              </a:gs>
            </a:gsLst>
            <a:lin ang="5400000" scaled="0"/>
          </a:gra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112" y="228600"/>
            <a:ext cx="11149013" cy="666387"/>
          </a:xfrm>
          <a:prstGeom prst="rect">
            <a:avLst/>
          </a:prstGeom>
        </p:spPr>
        <p:txBody>
          <a:bodyPr vert="horz" wrap="square" lIns="0" tIns="0" rIns="0" bIns="0" rtlCol="0" anchor="t">
            <a:spAutoFit/>
          </a:bodyPr>
          <a:lstStyle/>
          <a:p>
            <a:r>
              <a:rPr lang="en-US" smtClean="0"/>
              <a:t>Click to edit Master title style</a:t>
            </a:r>
            <a:endParaRPr lang="en-US" dirty="0"/>
          </a:p>
        </p:txBody>
      </p:sp>
      <p:sp>
        <p:nvSpPr>
          <p:cNvPr id="3" name="Text Placeholder 2"/>
          <p:cNvSpPr>
            <a:spLocks noGrp="1"/>
          </p:cNvSpPr>
          <p:nvPr>
            <p:ph type="body" idx="1"/>
          </p:nvPr>
        </p:nvSpPr>
        <p:spPr>
          <a:xfrm>
            <a:off x="519113" y="1447800"/>
            <a:ext cx="11149012" cy="2000548"/>
          </a:xfrm>
          <a:prstGeom prst="rect">
            <a:avLst/>
          </a:prstGeom>
        </p:spPr>
        <p:txBody>
          <a:bodyPr vert="horz" wrap="square" lIns="0" tIns="0" rIns="0" bIns="0" rtlCol="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 xmlns:p14="http://schemas.microsoft.com/office/powerpoint/2010/main" val="101257281"/>
      </p:ext>
    </p:extLst>
  </p:cSld>
  <p:clrMap bg1="dk1" tx1="lt1" bg2="dk2" tx2="lt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 id="2147483802" r:id="rId13"/>
    <p:sldLayoutId id="2147483803" r:id="rId14"/>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flip="none" rotWithShape="1">
            <a:gsLst>
              <a:gs pos="0">
                <a:schemeClr val="tx1"/>
              </a:gs>
              <a:gs pos="86000">
                <a:schemeClr val="tx1"/>
              </a:gs>
            </a:gsLst>
            <a:lin ang="5400000" scaled="0"/>
            <a:tileRect/>
          </a:gradFill>
          <a:effectLst/>
          <a:latin typeface="+mj-lt"/>
          <a:ea typeface="+mn-ea"/>
          <a:cs typeface="Arial" charset="0"/>
        </a:defRPr>
      </a:lvl1pPr>
    </p:titleStyle>
    <p:bodyStyle>
      <a:lvl1pPr marL="460375" indent="-460375" algn="l" defTabSz="914363" rtl="0" eaLnBrk="1" latinLnBrk="0" hangingPunct="1">
        <a:lnSpc>
          <a:spcPct val="90000"/>
        </a:lnSpc>
        <a:spcBef>
          <a:spcPct val="20000"/>
        </a:spcBef>
        <a:buFontTx/>
        <a:buBlip>
          <a:blip r:embed="rId17"/>
        </a:buBlip>
        <a:defRPr sz="3200" kern="1200">
          <a:gradFill>
            <a:gsLst>
              <a:gs pos="0">
                <a:schemeClr val="tx1"/>
              </a:gs>
              <a:gs pos="86000">
                <a:schemeClr val="tx1"/>
              </a:gs>
            </a:gsLst>
            <a:lin ang="5400000" scaled="0"/>
          </a:gradFill>
          <a:latin typeface="+mn-lt"/>
          <a:ea typeface="+mn-ea"/>
          <a:cs typeface="+mn-cs"/>
        </a:defRPr>
      </a:lvl1pPr>
      <a:lvl2pPr marL="855663" indent="-395288" algn="l" defTabSz="914363" rtl="0" eaLnBrk="1" latinLnBrk="0" hangingPunct="1">
        <a:lnSpc>
          <a:spcPct val="90000"/>
        </a:lnSpc>
        <a:spcBef>
          <a:spcPct val="20000"/>
        </a:spcBef>
        <a:buFontTx/>
        <a:buBlip>
          <a:blip r:embed="rId18"/>
        </a:buBlip>
        <a:defRPr sz="2800" kern="1200">
          <a:gradFill>
            <a:gsLst>
              <a:gs pos="0">
                <a:schemeClr val="tx1"/>
              </a:gs>
              <a:gs pos="86000">
                <a:schemeClr val="tx1"/>
              </a:gs>
            </a:gsLst>
            <a:lin ang="5400000" scaled="0"/>
          </a:gradFill>
          <a:latin typeface="+mn-lt"/>
          <a:ea typeface="+mn-ea"/>
          <a:cs typeface="+mn-cs"/>
        </a:defRPr>
      </a:lvl2pPr>
      <a:lvl3pPr marL="1258888" indent="-403225" algn="l" defTabSz="914363" rtl="0" eaLnBrk="1" latinLnBrk="0" hangingPunct="1">
        <a:lnSpc>
          <a:spcPct val="90000"/>
        </a:lnSpc>
        <a:spcBef>
          <a:spcPct val="20000"/>
        </a:spcBef>
        <a:buFontTx/>
        <a:buBlip>
          <a:blip r:embed="rId18"/>
        </a:buBlip>
        <a:defRPr sz="2400" kern="1200">
          <a:gradFill>
            <a:gsLst>
              <a:gs pos="0">
                <a:schemeClr val="tx1"/>
              </a:gs>
              <a:gs pos="86000">
                <a:schemeClr val="tx1"/>
              </a:gs>
            </a:gsLst>
            <a:lin ang="5400000" scaled="0"/>
          </a:gradFill>
          <a:latin typeface="+mn-lt"/>
          <a:ea typeface="+mn-ea"/>
          <a:cs typeface="+mn-cs"/>
        </a:defRPr>
      </a:lvl3pPr>
      <a:lvl4pPr marL="1604963" indent="-346075" algn="l" defTabSz="914363" rtl="0" eaLnBrk="1" latinLnBrk="0" hangingPunct="1">
        <a:lnSpc>
          <a:spcPct val="90000"/>
        </a:lnSpc>
        <a:spcBef>
          <a:spcPct val="20000"/>
        </a:spcBef>
        <a:buFontTx/>
        <a:buBlip>
          <a:blip r:embed="rId18"/>
        </a:buBlip>
        <a:defRPr sz="2000" kern="1200">
          <a:gradFill>
            <a:gsLst>
              <a:gs pos="0">
                <a:schemeClr val="tx1"/>
              </a:gs>
              <a:gs pos="86000">
                <a:schemeClr val="tx1"/>
              </a:gs>
            </a:gsLst>
            <a:lin ang="5400000" scaled="0"/>
          </a:gradFill>
          <a:latin typeface="+mn-lt"/>
          <a:ea typeface="+mn-ea"/>
          <a:cs typeface="+mn-cs"/>
        </a:defRPr>
      </a:lvl4pPr>
      <a:lvl5pPr marL="1941513" indent="-336550" algn="l" defTabSz="914363" rtl="0" eaLnBrk="1" latinLnBrk="0" hangingPunct="1">
        <a:lnSpc>
          <a:spcPct val="90000"/>
        </a:lnSpc>
        <a:spcBef>
          <a:spcPct val="20000"/>
        </a:spcBef>
        <a:buFontTx/>
        <a:buBlip>
          <a:blip r:embed="rId18"/>
        </a:buBlip>
        <a:defRPr sz="2000" kern="1200">
          <a:gradFill>
            <a:gsLst>
              <a:gs pos="0">
                <a:schemeClr val="tx1"/>
              </a:gs>
              <a:gs pos="86000">
                <a:schemeClr val="tx1"/>
              </a:gs>
            </a:gsLst>
            <a:lin ang="5400000" scaled="0"/>
          </a:gra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microsoft.com/office/2007/relationships/hdphoto" Target="../media/hdphoto14.wdp"/><Relationship Id="rId5" Type="http://schemas.openxmlformats.org/officeDocument/2006/relationships/image" Target="../media/image19.png"/><Relationship Id="rId4" Type="http://schemas.microsoft.com/office/2007/relationships/hdphoto" Target="../media/hdphoto13.wdp"/></Relationships>
</file>

<file path=ppt/slides/_rels/slide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3.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Where ITA is Today</a:t>
            </a:r>
            <a:endParaRPr lang="en-US" dirty="0"/>
          </a:p>
        </p:txBody>
      </p:sp>
      <p:sp>
        <p:nvSpPr>
          <p:cNvPr id="6" name="TextBox 5"/>
          <p:cNvSpPr txBox="1"/>
          <p:nvPr/>
        </p:nvSpPr>
        <p:spPr>
          <a:xfrm>
            <a:off x="6601478" y="1254118"/>
            <a:ext cx="4063744" cy="424732"/>
          </a:xfrm>
          <a:prstGeom prst="rect">
            <a:avLst/>
          </a:prstGeom>
          <a:noFill/>
        </p:spPr>
        <p:txBody>
          <a:bodyPr wrap="square" lIns="0" tIns="73152" rIns="146304" bIns="73152" rtlCol="0">
            <a:spAutoFit/>
          </a:bodyPr>
          <a:lstStyle/>
          <a:p>
            <a:pPr algn="ctr">
              <a:lnSpc>
                <a:spcPct val="90000"/>
              </a:lnSpc>
            </a:pPr>
            <a:r>
              <a:rPr lang="en-US" sz="2000" b="1" dirty="0">
                <a:latin typeface="Arial" pitchFamily="34" charset="0"/>
                <a:ea typeface="Segoe UI" pitchFamily="34" charset="0"/>
                <a:cs typeface="Arial" pitchFamily="34" charset="0"/>
              </a:rPr>
              <a:t>Institution Type Breakdown</a:t>
            </a:r>
          </a:p>
        </p:txBody>
      </p:sp>
      <p:pic>
        <p:nvPicPr>
          <p:cNvPr id="8" name="Picture 3"/>
          <p:cNvPicPr>
            <a:picLocks noChangeAspect="1" noChangeArrowheads="1"/>
          </p:cNvPicPr>
          <p:nvPr/>
        </p:nvPicPr>
        <p:blipFill>
          <a:blip r:embed="rId3">
            <a:extLst>
              <a:ext uri="{BEBA8EAE-BF5A-486C-A8C5-ECC9F3942E4B}">
                <a14:imgProps xmlns="" xmlns:a14="http://schemas.microsoft.com/office/drawing/2010/main">
                  <a14:imgLayer r:embed="rId4">
                    <a14:imgEffect>
                      <a14:backgroundRemoval t="0" b="100000" l="447" r="100000"/>
                    </a14:imgEffect>
                  </a14:imgLayer>
                </a14:imgProps>
              </a:ext>
              <a:ext uri="{28A0092B-C50C-407E-A947-70E740481C1C}">
                <a14:useLocalDpi xmlns="" xmlns:a14="http://schemas.microsoft.com/office/drawing/2010/main" val="0"/>
              </a:ext>
            </a:extLst>
          </a:blip>
          <a:srcRect/>
          <a:stretch>
            <a:fillRect/>
          </a:stretch>
        </p:blipFill>
        <p:spPr bwMode="auto">
          <a:xfrm>
            <a:off x="5891264" y="1423392"/>
            <a:ext cx="6072135" cy="444400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5">
            <a:extLst>
              <a:ext uri="{BEBA8EAE-BF5A-486C-A8C5-ECC9F3942E4B}">
                <a14:imgProps xmlns="" xmlns:a14="http://schemas.microsoft.com/office/drawing/2010/main">
                  <a14:imgLayer r:embed="rId6">
                    <a14:imgEffect>
                      <a14:backgroundRemoval t="0" b="100000" l="0" r="100000"/>
                    </a14:imgEffect>
                  </a14:imgLayer>
                </a14:imgProps>
              </a:ext>
              <a:ext uri="{28A0092B-C50C-407E-A947-70E740481C1C}">
                <a14:useLocalDpi xmlns="" xmlns:a14="http://schemas.microsoft.com/office/drawing/2010/main" val="0"/>
              </a:ext>
            </a:extLst>
          </a:blip>
          <a:srcRect/>
          <a:stretch>
            <a:fillRect/>
          </a:stretch>
        </p:blipFill>
        <p:spPr bwMode="auto">
          <a:xfrm>
            <a:off x="812588" y="1423392"/>
            <a:ext cx="5397712" cy="444400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1422030" y="1270040"/>
            <a:ext cx="3886614" cy="369332"/>
          </a:xfrm>
          <a:prstGeom prst="rect">
            <a:avLst/>
          </a:prstGeom>
          <a:noFill/>
        </p:spPr>
        <p:txBody>
          <a:bodyPr wrap="square" lIns="0" rtlCol="0">
            <a:spAutoFit/>
          </a:bodyPr>
          <a:lstStyle/>
          <a:p>
            <a:pPr algn="ctr">
              <a:lnSpc>
                <a:spcPct val="90000"/>
              </a:lnSpc>
            </a:pPr>
            <a:r>
              <a:rPr lang="en-US" sz="2000" b="1" dirty="0" smtClean="0">
                <a:latin typeface="Arial" pitchFamily="34" charset="0"/>
                <a:ea typeface="Segoe UI" pitchFamily="34" charset="0"/>
                <a:cs typeface="Arial" pitchFamily="34" charset="0"/>
              </a:rPr>
              <a:t>A13 Breakdown</a:t>
            </a:r>
            <a:endParaRPr lang="en-US" sz="2000" b="1" dirty="0">
              <a:latin typeface="Arial" pitchFamily="34" charset="0"/>
              <a:ea typeface="Segoe UI" pitchFamily="34" charset="0"/>
              <a:cs typeface="Arial" pitchFamily="34" charset="0"/>
            </a:endParaRPr>
          </a:p>
        </p:txBody>
      </p:sp>
    </p:spTree>
    <p:extLst>
      <p:ext uri="{BB962C8B-B14F-4D97-AF65-F5344CB8AC3E}">
        <p14:creationId xmlns="" xmlns:p14="http://schemas.microsoft.com/office/powerpoint/2010/main" val="41024833"/>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0"/>
            <a:ext cx="12407900" cy="6858000"/>
          </a:xfrm>
          <a:prstGeom prst="rect">
            <a:avLst/>
          </a:prstGeom>
        </p:spPr>
      </p:pic>
    </p:spTree>
    <p:extLst>
      <p:ext uri="{BB962C8B-B14F-4D97-AF65-F5344CB8AC3E}">
        <p14:creationId xmlns="" xmlns:p14="http://schemas.microsoft.com/office/powerpoint/2010/main" val="2443110788"/>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41762" y="833489"/>
            <a:ext cx="7364758" cy="5548637"/>
          </a:xfrm>
          <a:prstGeom prst="rect">
            <a:avLst/>
          </a:prstGeom>
          <a:ln>
            <a:noFill/>
          </a:ln>
          <a:effectLst>
            <a:outerShdw blurRad="292100" dist="139700" dir="2700000" algn="tl" rotWithShape="0">
              <a:srgbClr val="333333">
                <a:alpha val="65000"/>
              </a:srgb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6" name="Title 4"/>
          <p:cNvSpPr>
            <a:spLocks noGrp="1"/>
          </p:cNvSpPr>
          <p:nvPr>
            <p:ph type="title"/>
          </p:nvPr>
        </p:nvSpPr>
        <p:spPr>
          <a:xfrm>
            <a:off x="360049" y="158944"/>
            <a:ext cx="11173090" cy="498598"/>
          </a:xfrm>
        </p:spPr>
        <p:txBody>
          <a:bodyPr/>
          <a:lstStyle/>
          <a:p>
            <a:r>
              <a:rPr lang="en-US" sz="3600" b="1" dirty="0" smtClean="0"/>
              <a:t>Getting Started (cont.)</a:t>
            </a:r>
            <a:endParaRPr lang="en-US" sz="3600" b="1" dirty="0"/>
          </a:p>
        </p:txBody>
      </p:sp>
      <p:sp>
        <p:nvSpPr>
          <p:cNvPr id="2" name="TextBox 1"/>
          <p:cNvSpPr txBox="1"/>
          <p:nvPr/>
        </p:nvSpPr>
        <p:spPr>
          <a:xfrm>
            <a:off x="8502551" y="2838745"/>
            <a:ext cx="2988860" cy="1661993"/>
          </a:xfrm>
          <a:prstGeom prst="rect">
            <a:avLst/>
          </a:prstGeom>
          <a:noFill/>
        </p:spPr>
        <p:txBody>
          <a:bodyPr wrap="square" lIns="0" tIns="0" rIns="0" bIns="0" rtlCol="0">
            <a:spAutoFit/>
          </a:bodyPr>
          <a:lstStyle/>
          <a:p>
            <a:pPr algn="ctr"/>
            <a:r>
              <a:rPr lang="en-US" sz="3600" dirty="0" err="1" smtClean="0">
                <a:solidFill>
                  <a:srgbClr val="FFFF00"/>
                </a:solidFill>
                <a:latin typeface="Segoe UI" pitchFamily="34" charset="0"/>
                <a:ea typeface="Segoe UI" pitchFamily="34" charset="0"/>
                <a:cs typeface="Segoe UI" pitchFamily="34" charset="0"/>
              </a:rPr>
              <a:t>DreamSpark</a:t>
            </a:r>
            <a:r>
              <a:rPr lang="en-US" sz="3600" dirty="0" smtClean="0">
                <a:solidFill>
                  <a:srgbClr val="FFFF00"/>
                </a:solidFill>
                <a:latin typeface="Segoe UI" pitchFamily="34" charset="0"/>
                <a:ea typeface="Segoe UI" pitchFamily="34" charset="0"/>
                <a:cs typeface="Segoe UI" pitchFamily="34" charset="0"/>
              </a:rPr>
              <a:t> - </a:t>
            </a:r>
          </a:p>
          <a:p>
            <a:pPr algn="ctr"/>
            <a:r>
              <a:rPr lang="en-US" sz="3600" dirty="0" smtClean="0">
                <a:solidFill>
                  <a:srgbClr val="FFFFFF"/>
                </a:solidFill>
                <a:latin typeface="Segoe UI" pitchFamily="34" charset="0"/>
                <a:ea typeface="Segoe UI" pitchFamily="34" charset="0"/>
                <a:cs typeface="Segoe UI" pitchFamily="34" charset="0"/>
              </a:rPr>
              <a:t>Free Software for Students</a:t>
            </a:r>
          </a:p>
        </p:txBody>
      </p:sp>
      <p:sp>
        <p:nvSpPr>
          <p:cNvPr id="3" name="Rectangle 2"/>
          <p:cNvSpPr/>
          <p:nvPr/>
        </p:nvSpPr>
        <p:spPr>
          <a:xfrm>
            <a:off x="2307473" y="6406431"/>
            <a:ext cx="3223896" cy="369332"/>
          </a:xfrm>
          <a:prstGeom prst="rect">
            <a:avLst/>
          </a:prstGeom>
        </p:spPr>
        <p:txBody>
          <a:bodyPr wrap="none">
            <a:spAutoFit/>
          </a:bodyPr>
          <a:lstStyle/>
          <a:p>
            <a:r>
              <a:rPr lang="en-US" dirty="0"/>
              <a:t>https://www.dreamspark.com/</a:t>
            </a:r>
          </a:p>
        </p:txBody>
      </p:sp>
    </p:spTree>
    <p:extLst>
      <p:ext uri="{BB962C8B-B14F-4D97-AF65-F5344CB8AC3E}">
        <p14:creationId xmlns="" xmlns:p14="http://schemas.microsoft.com/office/powerpoint/2010/main" val="3198666305"/>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4"/>
          <p:cNvSpPr>
            <a:spLocks noGrp="1"/>
          </p:cNvSpPr>
          <p:nvPr>
            <p:ph type="title"/>
          </p:nvPr>
        </p:nvSpPr>
        <p:spPr>
          <a:xfrm>
            <a:off x="360049" y="158944"/>
            <a:ext cx="11173090" cy="498598"/>
          </a:xfrm>
        </p:spPr>
        <p:txBody>
          <a:bodyPr/>
          <a:lstStyle/>
          <a:p>
            <a:r>
              <a:rPr lang="en-US" sz="3600" b="1" dirty="0" smtClean="0"/>
              <a:t>Getting Started (cont.)</a:t>
            </a:r>
            <a:endParaRPr lang="en-US" sz="3600" b="1" dirty="0"/>
          </a:p>
        </p:txBody>
      </p:sp>
      <p:pic>
        <p:nvPicPr>
          <p:cNvPr id="3074"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44099" y="1023581"/>
            <a:ext cx="8420585" cy="5087772"/>
          </a:xfrm>
          <a:prstGeom prst="rect">
            <a:avLst/>
          </a:prstGeom>
          <a:ln>
            <a:noFill/>
          </a:ln>
          <a:effectLst>
            <a:outerShdw blurRad="292100" dist="139700" dir="2700000" algn="tl" rotWithShape="0">
              <a:srgbClr val="333333">
                <a:alpha val="65000"/>
              </a:srgb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4" name="Rectangle 3"/>
          <p:cNvSpPr/>
          <p:nvPr/>
        </p:nvSpPr>
        <p:spPr>
          <a:xfrm>
            <a:off x="1231077" y="6305992"/>
            <a:ext cx="6873923" cy="369332"/>
          </a:xfrm>
          <a:prstGeom prst="rect">
            <a:avLst/>
          </a:prstGeom>
        </p:spPr>
        <p:txBody>
          <a:bodyPr wrap="square">
            <a:spAutoFit/>
          </a:bodyPr>
          <a:lstStyle/>
          <a:p>
            <a:r>
              <a:rPr lang="en-US" dirty="0"/>
              <a:t>http://www.microsoft.com/studentstobusiness/home/default.aspx</a:t>
            </a:r>
          </a:p>
        </p:txBody>
      </p:sp>
      <p:sp>
        <p:nvSpPr>
          <p:cNvPr id="8" name="TextBox 7"/>
          <p:cNvSpPr txBox="1"/>
          <p:nvPr/>
        </p:nvSpPr>
        <p:spPr>
          <a:xfrm>
            <a:off x="9007518" y="2264360"/>
            <a:ext cx="2988860" cy="2769989"/>
          </a:xfrm>
          <a:prstGeom prst="rect">
            <a:avLst/>
          </a:prstGeom>
          <a:noFill/>
        </p:spPr>
        <p:txBody>
          <a:bodyPr wrap="square" lIns="0" tIns="0" rIns="0" bIns="0" rtlCol="0">
            <a:spAutoFit/>
          </a:bodyPr>
          <a:lstStyle/>
          <a:p>
            <a:pPr algn="ctr"/>
            <a:r>
              <a:rPr lang="en-US" sz="3600" dirty="0" smtClean="0">
                <a:solidFill>
                  <a:srgbClr val="FFFF00"/>
                </a:solidFill>
                <a:latin typeface="Segoe UI" pitchFamily="34" charset="0"/>
                <a:ea typeface="Segoe UI" pitchFamily="34" charset="0"/>
                <a:cs typeface="Segoe UI" pitchFamily="34" charset="0"/>
              </a:rPr>
              <a:t>Students To Business - </a:t>
            </a:r>
          </a:p>
          <a:p>
            <a:pPr algn="ctr"/>
            <a:r>
              <a:rPr lang="en-US" sz="3600" dirty="0" smtClean="0">
                <a:solidFill>
                  <a:srgbClr val="FFFFFF"/>
                </a:solidFill>
                <a:latin typeface="Segoe UI" pitchFamily="34" charset="0"/>
                <a:ea typeface="Segoe UI" pitchFamily="34" charset="0"/>
                <a:cs typeface="Segoe UI" pitchFamily="34" charset="0"/>
              </a:rPr>
              <a:t>Business Connections for Students</a:t>
            </a:r>
          </a:p>
        </p:txBody>
      </p:sp>
    </p:spTree>
    <p:extLst>
      <p:ext uri="{BB962C8B-B14F-4D97-AF65-F5344CB8AC3E}">
        <p14:creationId xmlns="" xmlns:p14="http://schemas.microsoft.com/office/powerpoint/2010/main" val="2041399592"/>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4"/>
          <p:cNvSpPr>
            <a:spLocks noGrp="1"/>
          </p:cNvSpPr>
          <p:nvPr>
            <p:ph type="title"/>
          </p:nvPr>
        </p:nvSpPr>
        <p:spPr>
          <a:xfrm>
            <a:off x="360049" y="158944"/>
            <a:ext cx="11173090" cy="498598"/>
          </a:xfrm>
        </p:spPr>
        <p:txBody>
          <a:bodyPr/>
          <a:lstStyle/>
          <a:p>
            <a:r>
              <a:rPr lang="en-US" sz="3600" b="1" dirty="0" smtClean="0"/>
              <a:t>Getting Started (cont.)</a:t>
            </a:r>
            <a:endParaRPr lang="en-US" sz="3600" b="1" dirty="0"/>
          </a:p>
        </p:txBody>
      </p:sp>
      <p:pic>
        <p:nvPicPr>
          <p:cNvPr id="2051" name="Picture 3"/>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19077" y="818863"/>
            <a:ext cx="7800791" cy="5562103"/>
          </a:xfrm>
          <a:prstGeom prst="rect">
            <a:avLst/>
          </a:prstGeom>
          <a:ln>
            <a:noFill/>
          </a:ln>
          <a:effectLst>
            <a:outerShdw blurRad="292100" dist="139700" dir="2700000" algn="tl" rotWithShape="0">
              <a:srgbClr val="333333">
                <a:alpha val="65000"/>
              </a:srgb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3" name="Rectangle 2"/>
          <p:cNvSpPr/>
          <p:nvPr/>
        </p:nvSpPr>
        <p:spPr>
          <a:xfrm>
            <a:off x="2722791" y="6417333"/>
            <a:ext cx="2782878" cy="369332"/>
          </a:xfrm>
          <a:prstGeom prst="rect">
            <a:avLst/>
          </a:prstGeom>
        </p:spPr>
        <p:txBody>
          <a:bodyPr wrap="none">
            <a:spAutoFit/>
          </a:bodyPr>
          <a:lstStyle/>
          <a:p>
            <a:r>
              <a:rPr lang="en-US" dirty="0"/>
              <a:t>http://</a:t>
            </a:r>
            <a:r>
              <a:rPr lang="en-US" dirty="0" smtClean="0"/>
              <a:t>www.bizspark.com</a:t>
            </a:r>
            <a:endParaRPr lang="en-US" dirty="0"/>
          </a:p>
        </p:txBody>
      </p:sp>
      <p:sp>
        <p:nvSpPr>
          <p:cNvPr id="9" name="TextBox 8"/>
          <p:cNvSpPr txBox="1"/>
          <p:nvPr/>
        </p:nvSpPr>
        <p:spPr>
          <a:xfrm>
            <a:off x="8488905" y="2660152"/>
            <a:ext cx="3384641" cy="1661993"/>
          </a:xfrm>
          <a:prstGeom prst="rect">
            <a:avLst/>
          </a:prstGeom>
          <a:noFill/>
        </p:spPr>
        <p:txBody>
          <a:bodyPr wrap="square" lIns="0" tIns="0" rIns="0" bIns="0" rtlCol="0">
            <a:spAutoFit/>
          </a:bodyPr>
          <a:lstStyle/>
          <a:p>
            <a:pPr algn="ctr"/>
            <a:r>
              <a:rPr lang="en-US" sz="3600" dirty="0" err="1" smtClean="0">
                <a:solidFill>
                  <a:srgbClr val="FFFF00"/>
                </a:solidFill>
                <a:latin typeface="Segoe UI" pitchFamily="34" charset="0"/>
                <a:ea typeface="Segoe UI" pitchFamily="34" charset="0"/>
                <a:cs typeface="Segoe UI" pitchFamily="34" charset="0"/>
              </a:rPr>
              <a:t>BizSpark</a:t>
            </a:r>
            <a:r>
              <a:rPr lang="en-US" sz="3600" dirty="0" smtClean="0">
                <a:solidFill>
                  <a:srgbClr val="FFFF00"/>
                </a:solidFill>
                <a:latin typeface="Segoe UI" pitchFamily="34" charset="0"/>
                <a:ea typeface="Segoe UI" pitchFamily="34" charset="0"/>
                <a:cs typeface="Segoe UI" pitchFamily="34" charset="0"/>
              </a:rPr>
              <a:t> - </a:t>
            </a:r>
          </a:p>
          <a:p>
            <a:pPr algn="ctr"/>
            <a:r>
              <a:rPr lang="en-US" sz="3600" dirty="0" smtClean="0">
                <a:solidFill>
                  <a:srgbClr val="FFFFFF"/>
                </a:solidFill>
                <a:latin typeface="Segoe UI" pitchFamily="34" charset="0"/>
                <a:ea typeface="Segoe UI" pitchFamily="34" charset="0"/>
                <a:cs typeface="Segoe UI" pitchFamily="34" charset="0"/>
              </a:rPr>
              <a:t>Free Software for Startups</a:t>
            </a:r>
          </a:p>
        </p:txBody>
      </p:sp>
    </p:spTree>
    <p:extLst>
      <p:ext uri="{BB962C8B-B14F-4D97-AF65-F5344CB8AC3E}">
        <p14:creationId xmlns="" xmlns:p14="http://schemas.microsoft.com/office/powerpoint/2010/main" val="3627290701"/>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4"/>
          <p:cNvSpPr>
            <a:spLocks noGrp="1"/>
          </p:cNvSpPr>
          <p:nvPr>
            <p:ph type="title"/>
          </p:nvPr>
        </p:nvSpPr>
        <p:spPr>
          <a:xfrm>
            <a:off x="360049" y="158944"/>
            <a:ext cx="11173090" cy="498598"/>
          </a:xfrm>
        </p:spPr>
        <p:txBody>
          <a:bodyPr/>
          <a:lstStyle/>
          <a:p>
            <a:r>
              <a:rPr lang="en-US" sz="3600" b="1" dirty="0" smtClean="0"/>
              <a:t>Getting Started (cont. – and end!)</a:t>
            </a:r>
            <a:endParaRPr lang="en-US" sz="3600" b="1" dirty="0"/>
          </a:p>
        </p:txBody>
      </p:sp>
      <p:sp>
        <p:nvSpPr>
          <p:cNvPr id="9" name="TextBox 8"/>
          <p:cNvSpPr txBox="1"/>
          <p:nvPr/>
        </p:nvSpPr>
        <p:spPr>
          <a:xfrm>
            <a:off x="8720921" y="3055944"/>
            <a:ext cx="3384641" cy="1107996"/>
          </a:xfrm>
          <a:prstGeom prst="rect">
            <a:avLst/>
          </a:prstGeom>
          <a:noFill/>
        </p:spPr>
        <p:txBody>
          <a:bodyPr wrap="square" lIns="0" tIns="0" rIns="0" bIns="0" rtlCol="0">
            <a:spAutoFit/>
          </a:bodyPr>
          <a:lstStyle/>
          <a:p>
            <a:pPr algn="ctr"/>
            <a:r>
              <a:rPr lang="en-US" sz="3600" dirty="0" smtClean="0">
                <a:solidFill>
                  <a:srgbClr val="FFFFFF"/>
                </a:solidFill>
                <a:latin typeface="Segoe UI" pitchFamily="34" charset="0"/>
                <a:ea typeface="Segoe UI" pitchFamily="34" charset="0"/>
                <a:cs typeface="Segoe UI" pitchFamily="34" charset="0"/>
              </a:rPr>
              <a:t>Training Portal for Azure</a:t>
            </a:r>
          </a:p>
        </p:txBody>
      </p:sp>
      <p:pic>
        <p:nvPicPr>
          <p:cNvPr id="7" name="Picture 2"/>
          <p:cNvPicPr>
            <a:picLocks noChangeAspect="1" noChangeArrowheads="1"/>
          </p:cNvPicPr>
          <p:nvPr/>
        </p:nvPicPr>
        <p:blipFill rotWithShape="1">
          <a:blip r:embed="rId2">
            <a:extLst>
              <a:ext uri="{28A0092B-C50C-407E-A947-70E740481C1C}">
                <a14:useLocalDpi xmlns="" xmlns:a14="http://schemas.microsoft.com/office/drawing/2010/main" val="0"/>
              </a:ext>
            </a:extLst>
          </a:blip>
          <a:srcRect l="1019" t="9726"/>
          <a:stretch/>
        </p:blipFill>
        <p:spPr bwMode="auto">
          <a:xfrm>
            <a:off x="368486" y="846161"/>
            <a:ext cx="8361748" cy="543320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8" name="Rectangle 7"/>
          <p:cNvSpPr/>
          <p:nvPr/>
        </p:nvSpPr>
        <p:spPr>
          <a:xfrm>
            <a:off x="1273771" y="6394946"/>
            <a:ext cx="6928514" cy="369332"/>
          </a:xfrm>
          <a:prstGeom prst="rect">
            <a:avLst/>
          </a:prstGeom>
        </p:spPr>
        <p:txBody>
          <a:bodyPr wrap="square">
            <a:spAutoFit/>
          </a:bodyPr>
          <a:lstStyle/>
          <a:p>
            <a:r>
              <a:rPr lang="en-US" dirty="0"/>
              <a:t>http://www.microsoft.com/learning/en/us/training/azure.aspx</a:t>
            </a:r>
          </a:p>
        </p:txBody>
      </p:sp>
    </p:spTree>
    <p:extLst>
      <p:ext uri="{BB962C8B-B14F-4D97-AF65-F5344CB8AC3E}">
        <p14:creationId xmlns="" xmlns:p14="http://schemas.microsoft.com/office/powerpoint/2010/main" val="2832750645"/>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I:\SHOW_ART\09_shows\TechReady_8_02-02\Speaker Art\Elop\JPGs &amp; PNGs\Elop-TechReady8-Grid-Art_Pillars2.png"/>
          <p:cNvPicPr>
            <a:picLocks noChangeAspect="1" noChangeArrowheads="1"/>
          </p:cNvPicPr>
          <p:nvPr/>
        </p:nvPicPr>
        <p:blipFill>
          <a:blip r:embed="rId2">
            <a:alphaModFix amt="20000"/>
          </a:blip>
          <a:stretch>
            <a:fillRect/>
          </a:stretch>
        </p:blipFill>
        <p:spPr bwMode="auto">
          <a:xfrm>
            <a:off x="2" y="72"/>
            <a:ext cx="12188824" cy="6857928"/>
          </a:xfrm>
          <a:prstGeom prst="rect">
            <a:avLst/>
          </a:prstGeom>
          <a:blipFill dpi="0" rotWithShape="1">
            <a:blip r:embed="rId3" cstate="print">
              <a:alphaModFix amt="20000"/>
            </a:blip>
            <a:srcRect/>
            <a:stretch>
              <a:fillRect/>
            </a:stretch>
          </a:blipFill>
          <a:ln w="55000" cap="flat" cmpd="thickThin" algn="ctr">
            <a:noFill/>
            <a:prstDash val="solid"/>
            <a:headEnd type="none" w="med" len="med"/>
            <a:tailEnd type="none" w="med" len="med"/>
          </a:ln>
          <a:effectLst/>
        </p:spPr>
      </p:pic>
      <p:pic>
        <p:nvPicPr>
          <p:cNvPr id="14" name="Picture 3" descr="I:\SHOW_ART\09_shows\TechReady_8_02-02\Speaker Art\Elop\JPGs &amp; PNGs\piilar2.png"/>
          <p:cNvPicPr>
            <a:picLocks noChangeAspect="1" noChangeArrowheads="1"/>
          </p:cNvPicPr>
          <p:nvPr/>
        </p:nvPicPr>
        <p:blipFill>
          <a:blip r:embed="rId4"/>
          <a:stretch>
            <a:fillRect/>
          </a:stretch>
        </p:blipFill>
        <p:spPr bwMode="auto">
          <a:xfrm>
            <a:off x="3910619" y="0"/>
            <a:ext cx="4367592" cy="6867282"/>
          </a:xfrm>
          <a:prstGeom prst="rect">
            <a:avLst/>
          </a:prstGeom>
          <a:noFill/>
        </p:spPr>
      </p:pic>
      <p:pic>
        <p:nvPicPr>
          <p:cNvPr id="15" name="Picture 4" descr="I:\SHOW_ART\09_shows\TechReady_8_02-02\Speaker Art\Elop\JPGs &amp; PNGs\pillar1.png"/>
          <p:cNvPicPr>
            <a:picLocks noChangeAspect="1" noChangeArrowheads="1"/>
          </p:cNvPicPr>
          <p:nvPr/>
        </p:nvPicPr>
        <p:blipFill>
          <a:blip r:embed="rId5"/>
          <a:stretch>
            <a:fillRect/>
          </a:stretch>
        </p:blipFill>
        <p:spPr bwMode="auto">
          <a:xfrm>
            <a:off x="2" y="0"/>
            <a:ext cx="4266871" cy="6867282"/>
          </a:xfrm>
          <a:prstGeom prst="rect">
            <a:avLst/>
          </a:prstGeom>
          <a:noFill/>
        </p:spPr>
      </p:pic>
      <p:pic>
        <p:nvPicPr>
          <p:cNvPr id="16" name="Picture 5" descr="I:\SHOW_ART\09_shows\TechReady_8_02-02\Speaker Art\Elop\JPGs &amp; PNGs\pillar3.png"/>
          <p:cNvPicPr>
            <a:picLocks noChangeAspect="1" noChangeArrowheads="1"/>
          </p:cNvPicPr>
          <p:nvPr/>
        </p:nvPicPr>
        <p:blipFill>
          <a:blip r:embed="rId6"/>
          <a:stretch>
            <a:fillRect/>
          </a:stretch>
        </p:blipFill>
        <p:spPr bwMode="auto">
          <a:xfrm>
            <a:off x="7918578" y="-1"/>
            <a:ext cx="4270249" cy="6858001"/>
          </a:xfrm>
          <a:prstGeom prst="rect">
            <a:avLst/>
          </a:prstGeom>
          <a:noFill/>
        </p:spPr>
      </p:pic>
      <p:sp>
        <p:nvSpPr>
          <p:cNvPr id="17" name="Parallelogram 16"/>
          <p:cNvSpPr/>
          <p:nvPr/>
        </p:nvSpPr>
        <p:spPr bwMode="auto">
          <a:xfrm>
            <a:off x="0" y="-11017"/>
            <a:ext cx="12188825" cy="1366092"/>
          </a:xfrm>
          <a:prstGeom prst="parallelogram">
            <a:avLst>
              <a:gd name="adj" fmla="val 0"/>
            </a:avLst>
          </a:prstGeom>
          <a:solidFill>
            <a:schemeClr val="bg1">
              <a:alpha val="18000"/>
            </a:schemeClr>
          </a:solidFill>
          <a:ln>
            <a:noFill/>
            <a:headEnd type="none" w="med" len="med"/>
            <a:tailEnd type="none" w="med" len="med"/>
          </a:ln>
        </p:spPr>
        <p:style>
          <a:lnRef idx="2">
            <a:schemeClr val="accent5">
              <a:shade val="50000"/>
            </a:schemeClr>
          </a:lnRef>
          <a:fillRef idx="1">
            <a:schemeClr val="accent5"/>
          </a:fillRef>
          <a:effectRef idx="0">
            <a:schemeClr val="accent5"/>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US" sz="2400" dirty="0" smtClean="0">
              <a:solidFill>
                <a:srgbClr val="FFFFFF"/>
              </a:solidFill>
              <a:effectLst>
                <a:outerShdw blurRad="38100" dist="38100" dir="2700000" algn="tl">
                  <a:srgbClr val="000000">
                    <a:alpha val="43137"/>
                  </a:srgbClr>
                </a:outerShdw>
              </a:effectLst>
            </a:endParaRPr>
          </a:p>
        </p:txBody>
      </p:sp>
      <p:sp>
        <p:nvSpPr>
          <p:cNvPr id="18" name="Rectangle 17"/>
          <p:cNvSpPr/>
          <p:nvPr/>
        </p:nvSpPr>
        <p:spPr bwMode="white">
          <a:xfrm>
            <a:off x="808867" y="228603"/>
            <a:ext cx="2649141" cy="754053"/>
          </a:xfrm>
          <a:prstGeom prst="rect">
            <a:avLst/>
          </a:prstGeom>
        </p:spPr>
        <p:txBody>
          <a:bodyPr wrap="square">
            <a:spAutoFit/>
          </a:bodyPr>
          <a:lstStyle/>
          <a:p>
            <a:pPr algn="ctr" defTabSz="914400"/>
            <a:r>
              <a:rPr lang="en-US" sz="2400" b="1" dirty="0" smtClean="0">
                <a:gradFill>
                  <a:gsLst>
                    <a:gs pos="0">
                      <a:srgbClr val="FFFFFF"/>
                    </a:gs>
                    <a:gs pos="100000">
                      <a:srgbClr val="FFFFFF"/>
                    </a:gs>
                  </a:gsLst>
                  <a:lin ang="5400000" scaled="0"/>
                </a:gradFill>
                <a:effectLst>
                  <a:outerShdw blurRad="38100" dist="38100" dir="2700000" algn="tl">
                    <a:srgbClr val="000000">
                      <a:alpha val="43137"/>
                    </a:srgbClr>
                  </a:outerShdw>
                </a:effectLst>
                <a:ea typeface="Calibri"/>
              </a:rPr>
              <a:t>Expressions</a:t>
            </a:r>
            <a:r>
              <a:rPr lang="en-US" sz="2400" dirty="0" smtClean="0">
                <a:gradFill>
                  <a:gsLst>
                    <a:gs pos="0">
                      <a:srgbClr val="FFFFFF"/>
                    </a:gs>
                    <a:gs pos="100000">
                      <a:srgbClr val="FFFFFF"/>
                    </a:gs>
                  </a:gsLst>
                  <a:lin ang="5400000" scaled="0"/>
                </a:gradFill>
                <a:effectLst>
                  <a:outerShdw blurRad="38100" dist="38100" dir="2700000" algn="tl">
                    <a:srgbClr val="000000">
                      <a:alpha val="43137"/>
                    </a:srgbClr>
                  </a:outerShdw>
                </a:effectLst>
                <a:ea typeface="Calibri"/>
              </a:rPr>
              <a:t/>
            </a:r>
            <a:br>
              <a:rPr lang="en-US" sz="2400" dirty="0" smtClean="0">
                <a:gradFill>
                  <a:gsLst>
                    <a:gs pos="0">
                      <a:srgbClr val="FFFFFF"/>
                    </a:gs>
                    <a:gs pos="100000">
                      <a:srgbClr val="FFFFFF"/>
                    </a:gs>
                  </a:gsLst>
                  <a:lin ang="5400000" scaled="0"/>
                </a:gradFill>
                <a:effectLst>
                  <a:outerShdw blurRad="38100" dist="38100" dir="2700000" algn="tl">
                    <a:srgbClr val="000000">
                      <a:alpha val="43137"/>
                    </a:srgbClr>
                  </a:outerShdw>
                </a:effectLst>
                <a:ea typeface="Calibri"/>
              </a:rPr>
            </a:br>
            <a:r>
              <a:rPr lang="en-US" spc="-100" dirty="0" smtClean="0">
                <a:gradFill>
                  <a:gsLst>
                    <a:gs pos="0">
                      <a:srgbClr val="FFFFFF"/>
                    </a:gs>
                    <a:gs pos="100000">
                      <a:srgbClr val="FFFFFF"/>
                    </a:gs>
                  </a:gsLst>
                  <a:lin ang="5400000" scaled="0"/>
                </a:gradFill>
                <a:effectLst>
                  <a:outerShdw blurRad="38100" dist="38100" dir="2700000" algn="tl">
                    <a:srgbClr val="000000">
                      <a:alpha val="43137"/>
                    </a:srgbClr>
                  </a:outerShdw>
                </a:effectLst>
                <a:ea typeface="Calibri"/>
              </a:rPr>
              <a:t>Natural &amp; Engaging</a:t>
            </a:r>
            <a:endParaRPr lang="en-US" spc="-100" dirty="0">
              <a:gradFill>
                <a:gsLst>
                  <a:gs pos="0">
                    <a:srgbClr val="FFFFFF"/>
                  </a:gs>
                  <a:gs pos="100000">
                    <a:srgbClr val="FFFFFF"/>
                  </a:gs>
                </a:gsLst>
                <a:lin ang="5400000" scaled="0"/>
              </a:gradFill>
              <a:effectLst>
                <a:outerShdw blurRad="38100" dist="38100" dir="2700000" algn="tl">
                  <a:srgbClr val="000000">
                    <a:alpha val="43137"/>
                  </a:srgbClr>
                </a:outerShdw>
              </a:effectLst>
            </a:endParaRPr>
          </a:p>
        </p:txBody>
      </p:sp>
      <p:sp>
        <p:nvSpPr>
          <p:cNvPr id="19" name="Rectangle 18"/>
          <p:cNvSpPr/>
          <p:nvPr/>
        </p:nvSpPr>
        <p:spPr bwMode="white">
          <a:xfrm>
            <a:off x="4922748" y="228602"/>
            <a:ext cx="2343335" cy="738664"/>
          </a:xfrm>
          <a:prstGeom prst="rect">
            <a:avLst/>
          </a:prstGeom>
        </p:spPr>
        <p:txBody>
          <a:bodyPr wrap="none">
            <a:spAutoFit/>
          </a:bodyPr>
          <a:lstStyle/>
          <a:p>
            <a:pPr algn="ctr" defTabSz="914400"/>
            <a:r>
              <a:rPr lang="en-US" sz="2400" b="1" dirty="0" smtClean="0">
                <a:gradFill>
                  <a:gsLst>
                    <a:gs pos="0">
                      <a:srgbClr val="FFFFFF"/>
                    </a:gs>
                    <a:gs pos="100000">
                      <a:srgbClr val="FFFFFF"/>
                    </a:gs>
                  </a:gsLst>
                  <a:lin ang="5400000" scaled="0"/>
                </a:gradFill>
                <a:effectLst>
                  <a:outerShdw blurRad="38100" dist="38100" dir="2700000" algn="tl">
                    <a:srgbClr val="000000">
                      <a:alpha val="43137"/>
                    </a:srgbClr>
                  </a:outerShdw>
                </a:effectLst>
                <a:ea typeface="Calibri"/>
              </a:rPr>
              <a:t>Connections</a:t>
            </a:r>
          </a:p>
          <a:p>
            <a:pPr algn="ctr" defTabSz="914400"/>
            <a:r>
              <a:rPr lang="en-US" spc="-100" dirty="0" smtClean="0">
                <a:gradFill>
                  <a:gsLst>
                    <a:gs pos="0">
                      <a:srgbClr val="FFFFFF"/>
                    </a:gs>
                    <a:gs pos="100000">
                      <a:srgbClr val="FFFFFF"/>
                    </a:gs>
                  </a:gsLst>
                  <a:lin ang="5400000" scaled="0"/>
                </a:gradFill>
                <a:effectLst>
                  <a:outerShdw blurRad="38100" dist="38100" dir="2700000" algn="tl">
                    <a:srgbClr val="000000">
                      <a:alpha val="43137"/>
                    </a:srgbClr>
                  </a:outerShdw>
                </a:effectLst>
                <a:ea typeface="Calibri"/>
              </a:rPr>
              <a:t>Seamless &amp; Personalized</a:t>
            </a:r>
          </a:p>
        </p:txBody>
      </p:sp>
      <p:sp>
        <p:nvSpPr>
          <p:cNvPr id="20" name="Rectangle 19"/>
          <p:cNvSpPr/>
          <p:nvPr/>
        </p:nvSpPr>
        <p:spPr bwMode="white">
          <a:xfrm>
            <a:off x="8836862" y="228602"/>
            <a:ext cx="2433680" cy="738664"/>
          </a:xfrm>
          <a:prstGeom prst="rect">
            <a:avLst/>
          </a:prstGeom>
        </p:spPr>
        <p:txBody>
          <a:bodyPr wrap="none">
            <a:spAutoFit/>
          </a:bodyPr>
          <a:lstStyle/>
          <a:p>
            <a:pPr algn="ctr" defTabSz="914400"/>
            <a:r>
              <a:rPr lang="en-US" sz="2400" b="1" dirty="0" smtClean="0">
                <a:gradFill>
                  <a:gsLst>
                    <a:gs pos="0">
                      <a:srgbClr val="FFFFFF"/>
                    </a:gs>
                    <a:gs pos="100000">
                      <a:srgbClr val="FFFFFF"/>
                    </a:gs>
                  </a:gsLst>
                  <a:lin ang="5400000" scaled="0"/>
                </a:gradFill>
                <a:effectLst>
                  <a:outerShdw blurRad="38100" dist="38100" dir="2700000" algn="tl">
                    <a:srgbClr val="000000">
                      <a:alpha val="43137"/>
                    </a:srgbClr>
                  </a:outerShdw>
                </a:effectLst>
                <a:ea typeface="Calibri"/>
              </a:rPr>
              <a:t>Insights</a:t>
            </a:r>
            <a:r>
              <a:rPr lang="en-US" sz="2400" dirty="0" smtClean="0">
                <a:gradFill>
                  <a:gsLst>
                    <a:gs pos="0">
                      <a:srgbClr val="FFFFFF"/>
                    </a:gs>
                    <a:gs pos="100000">
                      <a:srgbClr val="FFFFFF"/>
                    </a:gs>
                  </a:gsLst>
                  <a:lin ang="5400000" scaled="0"/>
                </a:gradFill>
                <a:effectLst>
                  <a:outerShdw blurRad="38100" dist="38100" dir="2700000" algn="tl">
                    <a:srgbClr val="000000">
                      <a:alpha val="43137"/>
                    </a:srgbClr>
                  </a:outerShdw>
                </a:effectLst>
                <a:ea typeface="Calibri"/>
              </a:rPr>
              <a:t> </a:t>
            </a:r>
            <a:br>
              <a:rPr lang="en-US" sz="2400" dirty="0" smtClean="0">
                <a:gradFill>
                  <a:gsLst>
                    <a:gs pos="0">
                      <a:srgbClr val="FFFFFF"/>
                    </a:gs>
                    <a:gs pos="100000">
                      <a:srgbClr val="FFFFFF"/>
                    </a:gs>
                  </a:gsLst>
                  <a:lin ang="5400000" scaled="0"/>
                </a:gradFill>
                <a:effectLst>
                  <a:outerShdw blurRad="38100" dist="38100" dir="2700000" algn="tl">
                    <a:srgbClr val="000000">
                      <a:alpha val="43137"/>
                    </a:srgbClr>
                  </a:outerShdw>
                </a:effectLst>
                <a:ea typeface="Calibri"/>
              </a:rPr>
            </a:br>
            <a:r>
              <a:rPr lang="en-US" spc="-100" dirty="0" smtClean="0">
                <a:gradFill>
                  <a:gsLst>
                    <a:gs pos="0">
                      <a:srgbClr val="FFFFFF"/>
                    </a:gs>
                    <a:gs pos="100000">
                      <a:srgbClr val="FFFFFF"/>
                    </a:gs>
                  </a:gsLst>
                  <a:lin ang="5400000" scaled="0"/>
                </a:gradFill>
                <a:effectLst>
                  <a:outerShdw blurRad="38100" dist="38100" dir="2700000" algn="tl">
                    <a:srgbClr val="000000">
                      <a:alpha val="43137"/>
                    </a:srgbClr>
                  </a:outerShdw>
                </a:effectLst>
                <a:ea typeface="Calibri"/>
              </a:rPr>
              <a:t>Contextual &amp; Anticipative</a:t>
            </a:r>
          </a:p>
        </p:txBody>
      </p:sp>
      <p:sp>
        <p:nvSpPr>
          <p:cNvPr id="11" name="Rectangle 10"/>
          <p:cNvSpPr/>
          <p:nvPr/>
        </p:nvSpPr>
        <p:spPr bwMode="auto">
          <a:xfrm rot="16200000">
            <a:off x="4856224" y="773"/>
            <a:ext cx="1970759" cy="11698518"/>
          </a:xfrm>
          <a:prstGeom prst="rect">
            <a:avLst/>
          </a:prstGeom>
          <a:gradFill>
            <a:gsLst>
              <a:gs pos="0">
                <a:srgbClr val="00101A">
                  <a:alpha val="90000"/>
                </a:srgbClr>
              </a:gs>
              <a:gs pos="39000">
                <a:srgbClr val="00101A">
                  <a:alpha val="33000"/>
                </a:srgbClr>
              </a:gs>
              <a:gs pos="100000">
                <a:srgbClr val="4C3A00">
                  <a:alpha val="0"/>
                </a:srgbClr>
              </a:gs>
            </a:gsLst>
            <a:lin ang="0" scaled="1"/>
          </a:gradFill>
          <a:ln>
            <a:headEnd type="none" w="med" len="med"/>
            <a:tailEnd type="none" w="med" len="med"/>
          </a:ln>
          <a:effectLst/>
          <a:scene3d>
            <a:camera prst="orthographicFront" fov="0">
              <a:rot lat="0" lon="0" rev="0"/>
            </a:camera>
            <a:lightRig rig="soft" dir="tl">
              <a:rot lat="0" lon="0" rev="20000000"/>
            </a:lightRig>
          </a:scene3d>
          <a:sp3d prstMaterial="matte"/>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US" sz="2400" dirty="0" smtClean="0">
              <a:gradFill>
                <a:gsLst>
                  <a:gs pos="0">
                    <a:srgbClr val="FFFFFF"/>
                  </a:gs>
                  <a:gs pos="100000">
                    <a:srgbClr val="FFFFFF"/>
                  </a:gs>
                </a:gsLst>
                <a:lin ang="5400000" scaled="0"/>
              </a:gradFill>
            </a:endParaRPr>
          </a:p>
        </p:txBody>
      </p:sp>
      <p:cxnSp>
        <p:nvCxnSpPr>
          <p:cNvPr id="13" name="Straight Connector 12"/>
          <p:cNvCxnSpPr/>
          <p:nvPr/>
        </p:nvCxnSpPr>
        <p:spPr>
          <a:xfrm rot="5400000">
            <a:off x="11096177" y="4943482"/>
            <a:ext cx="1204683" cy="0"/>
          </a:xfrm>
          <a:prstGeom prst="line">
            <a:avLst/>
          </a:prstGeom>
          <a:ln>
            <a:gradFill>
              <a:gsLst>
                <a:gs pos="0">
                  <a:schemeClr val="bg1">
                    <a:alpha val="0"/>
                  </a:schemeClr>
                </a:gs>
                <a:gs pos="50000">
                  <a:schemeClr val="bg1"/>
                </a:gs>
                <a:gs pos="100000">
                  <a:schemeClr val="bg1"/>
                </a:gs>
              </a:gsLst>
              <a:lin ang="0" scaled="0"/>
            </a:gra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bwMode="white">
          <a:xfrm>
            <a:off x="7267905" y="6018495"/>
            <a:ext cx="4754365" cy="672685"/>
          </a:xfrm>
          <a:prstGeom prst="rect">
            <a:avLst/>
          </a:prstGeom>
          <a:noFill/>
        </p:spPr>
        <p:txBody>
          <a:bodyPr wrap="square" lIns="0" tIns="0" rIns="0" bIns="0" rtlCol="0">
            <a:spAutoFit/>
          </a:bodyPr>
          <a:lstStyle/>
          <a:p>
            <a:pPr algn="r">
              <a:lnSpc>
                <a:spcPct val="80000"/>
              </a:lnSpc>
            </a:pPr>
            <a:r>
              <a:rPr lang="en-US" sz="5400" spc="-300" dirty="0" smtClean="0">
                <a:solidFill>
                  <a:schemeClr val="tx1">
                    <a:alpha val="87000"/>
                  </a:schemeClr>
                </a:solidFill>
                <a:effectLst>
                  <a:outerShdw blurRad="38100" dist="38100" dir="2700000" algn="tl">
                    <a:srgbClr val="000000">
                      <a:alpha val="43137"/>
                    </a:srgbClr>
                  </a:outerShdw>
                </a:effectLst>
                <a:latin typeface="Segoe Light" pitchFamily="34" charset="0"/>
              </a:rPr>
              <a:t>TOMMOROW</a:t>
            </a:r>
            <a:endParaRPr lang="en-US" sz="5400" b="1" spc="-300" dirty="0">
              <a:solidFill>
                <a:schemeClr val="tx1">
                  <a:alpha val="87000"/>
                </a:schemeClr>
              </a:solidFill>
              <a:effectLst>
                <a:outerShdw blurRad="38100" dist="38100" dir="2700000" algn="tl">
                  <a:srgbClr val="000000">
                    <a:alpha val="43137"/>
                  </a:srgbClr>
                </a:outerShdw>
              </a:effectLst>
              <a:latin typeface="Segoe Light" pitchFamily="34" charset="0"/>
            </a:endParaRPr>
          </a:p>
        </p:txBody>
      </p:sp>
    </p:spTree>
    <p:extLst>
      <p:ext uri="{BB962C8B-B14F-4D97-AF65-F5344CB8AC3E}">
        <p14:creationId xmlns="" xmlns:p14="http://schemas.microsoft.com/office/powerpoint/2010/main" val="3232329243"/>
      </p:ext>
    </p:extLst>
  </p:cSld>
  <p:clrMapOvr>
    <a:masterClrMapping/>
  </p:clrMapOvr>
  <mc:AlternateContent xmlns:mc="http://schemas.openxmlformats.org/markup-compatibility/2006">
    <mc:Choice xmlns="" xmlns:p14="http://schemas.microsoft.com/office/powerpoint/2010/main" Requires="p14">
      <p:transition spd="slow" p14:dur="3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MGXFY11_Template_Keynote_16x9_V04">
  <a:themeElements>
    <a:clrScheme name="MGX FY11 Keynote Template">
      <a:dk1>
        <a:srgbClr val="000000"/>
      </a:dk1>
      <a:lt1>
        <a:srgbClr val="FFFFFF"/>
      </a:lt1>
      <a:dk2>
        <a:srgbClr val="0070C0"/>
      </a:dk2>
      <a:lt2>
        <a:srgbClr val="5DBAFF"/>
      </a:lt2>
      <a:accent1>
        <a:srgbClr val="FFC000"/>
      </a:accent1>
      <a:accent2>
        <a:srgbClr val="298B35"/>
      </a:accent2>
      <a:accent3>
        <a:srgbClr val="DE7B3E"/>
      </a:accent3>
      <a:accent4>
        <a:srgbClr val="2681E6"/>
      </a:accent4>
      <a:accent5>
        <a:srgbClr val="8655C7"/>
      </a:accent5>
      <a:accent6>
        <a:srgbClr val="4D4D4D"/>
      </a:accent6>
      <a:hlink>
        <a:srgbClr val="D8B934"/>
      </a:hlink>
      <a:folHlink>
        <a:srgbClr val="D8B934"/>
      </a:folHlink>
    </a:clrScheme>
    <a:fontScheme name="Segoe">
      <a:majorFont>
        <a:latin typeface="Segoe"/>
        <a:ea typeface=""/>
        <a:cs typeface=""/>
      </a:majorFont>
      <a:minorFont>
        <a:latin typeface="Segoe"/>
        <a:ea typeface=""/>
        <a:cs typeface=""/>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cene3d>
          <a:camera prst="orthographicFront">
            <a:rot lat="0" lon="0" rev="0"/>
          </a:camera>
          <a:lightRig rig="threePt" dir="tl"/>
        </a:scene3d>
        <a:sp3d prstMaterial="matte"/>
      </a:spPr>
      <a:bodyPr vert="horz" wrap="square" lIns="91436" tIns="45718" rIns="91436" bIns="45718" numCol="1" rtlCol="0" anchor="ctr" anchorCtr="0" compatLnSpc="1">
        <a:prstTxWarp prst="textNoShape">
          <a:avLst/>
        </a:prstTxWarp>
      </a:bodyPr>
      <a:lstStyle>
        <a:defPPr algn="ctr" defTabSz="914099">
          <a:defRPr sz="2400" dirty="0" smtClean="0">
            <a:gradFill>
              <a:gsLst>
                <a:gs pos="0">
                  <a:srgbClr val="000000"/>
                </a:gs>
                <a:gs pos="100000">
                  <a:srgbClr val="000000"/>
                </a:gs>
              </a:gsLst>
              <a:lin ang="5400000" scaled="0"/>
            </a:gradFill>
          </a:defRPr>
        </a:defPPr>
      </a:lstStyle>
      <a:style>
        <a:lnRef idx="0">
          <a:schemeClr val="accent1"/>
        </a:lnRef>
        <a:fillRef idx="3">
          <a:schemeClr val="accent1"/>
        </a:fillRef>
        <a:effectRef idx="3">
          <a:schemeClr val="accent1"/>
        </a:effectRef>
        <a:fontRef idx="minor">
          <a:schemeClr val="lt1"/>
        </a:fontRef>
      </a:style>
    </a:spDef>
    <a:txDef>
      <a:spPr>
        <a:noFill/>
      </a:spPr>
      <a:bodyPr wrap="square" lIns="0" tIns="0" rIns="0" bIns="0" rtlCol="0">
        <a:spAutoFit/>
      </a:bodyPr>
      <a:lstStyle>
        <a:defPPr>
          <a:defRPr dirty="0" err="1" smtClean="0">
            <a:gradFill>
              <a:gsLst>
                <a:gs pos="0">
                  <a:schemeClr val="tx1"/>
                </a:gs>
                <a:gs pos="86000">
                  <a:schemeClr val="tx1"/>
                </a:gs>
              </a:gsLst>
              <a:lin ang="5400000" scaled="0"/>
            </a:gradFill>
          </a:defRPr>
        </a:defPPr>
      </a:lstStyle>
    </a:txDef>
  </a:objectDefaults>
  <a:extraClrSchemeLst/>
</a:theme>
</file>

<file path=ppt/theme/theme2.xml><?xml version="1.0" encoding="utf-8"?>
<a:theme xmlns:a="http://schemas.openxmlformats.org/drawingml/2006/main" name="1_MGXFY11_Template_Keynote_16x9_V04">
  <a:themeElements>
    <a:clrScheme name="MGX FY11 Keynote Template">
      <a:dk1>
        <a:srgbClr val="000000"/>
      </a:dk1>
      <a:lt1>
        <a:srgbClr val="FFFFFF"/>
      </a:lt1>
      <a:dk2>
        <a:srgbClr val="0070C0"/>
      </a:dk2>
      <a:lt2>
        <a:srgbClr val="5DBAFF"/>
      </a:lt2>
      <a:accent1>
        <a:srgbClr val="FFC000"/>
      </a:accent1>
      <a:accent2>
        <a:srgbClr val="298B35"/>
      </a:accent2>
      <a:accent3>
        <a:srgbClr val="DE7B3E"/>
      </a:accent3>
      <a:accent4>
        <a:srgbClr val="2681E6"/>
      </a:accent4>
      <a:accent5>
        <a:srgbClr val="8655C7"/>
      </a:accent5>
      <a:accent6>
        <a:srgbClr val="4D4D4D"/>
      </a:accent6>
      <a:hlink>
        <a:srgbClr val="D8B934"/>
      </a:hlink>
      <a:folHlink>
        <a:srgbClr val="D8B934"/>
      </a:folHlink>
    </a:clrScheme>
    <a:fontScheme name="Segoe">
      <a:majorFont>
        <a:latin typeface="Segoe"/>
        <a:ea typeface=""/>
        <a:cs typeface=""/>
      </a:majorFont>
      <a:minorFont>
        <a:latin typeface="Segoe"/>
        <a:ea typeface=""/>
        <a:cs typeface=""/>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cene3d>
          <a:camera prst="orthographicFront">
            <a:rot lat="0" lon="0" rev="0"/>
          </a:camera>
          <a:lightRig rig="threePt" dir="tl"/>
        </a:scene3d>
        <a:sp3d prstMaterial="matte"/>
      </a:spPr>
      <a:bodyPr vert="horz" wrap="square" lIns="91436" tIns="45718" rIns="91436" bIns="45718" numCol="1" rtlCol="0" anchor="ctr" anchorCtr="0" compatLnSpc="1">
        <a:prstTxWarp prst="textNoShape">
          <a:avLst/>
        </a:prstTxWarp>
      </a:bodyPr>
      <a:lstStyle>
        <a:defPPr algn="ctr" defTabSz="914099">
          <a:defRPr sz="2400" dirty="0" smtClean="0">
            <a:gradFill>
              <a:gsLst>
                <a:gs pos="0">
                  <a:srgbClr val="000000"/>
                </a:gs>
                <a:gs pos="100000">
                  <a:srgbClr val="000000"/>
                </a:gs>
              </a:gsLst>
              <a:lin ang="5400000" scaled="0"/>
            </a:gradFill>
          </a:defRPr>
        </a:defPPr>
      </a:lstStyle>
      <a:style>
        <a:lnRef idx="0">
          <a:schemeClr val="accent1"/>
        </a:lnRef>
        <a:fillRef idx="3">
          <a:schemeClr val="accent1"/>
        </a:fillRef>
        <a:effectRef idx="3">
          <a:schemeClr val="accent1"/>
        </a:effectRef>
        <a:fontRef idx="minor">
          <a:schemeClr val="lt1"/>
        </a:fontRef>
      </a:style>
    </a:spDef>
    <a:txDef>
      <a:spPr>
        <a:noFill/>
      </a:spPr>
      <a:bodyPr wrap="square" lIns="0" tIns="0" rIns="0" bIns="0" rtlCol="0">
        <a:spAutoFit/>
      </a:bodyPr>
      <a:lstStyle>
        <a:defPPr>
          <a:defRPr dirty="0" err="1" smtClean="0">
            <a:gradFill>
              <a:gsLst>
                <a:gs pos="0">
                  <a:schemeClr val="tx1"/>
                </a:gs>
                <a:gs pos="86000">
                  <a:schemeClr val="tx1"/>
                </a:gs>
              </a:gsLst>
              <a:lin ang="5400000" scaled="0"/>
            </a:gradFill>
          </a:defRPr>
        </a:defPPr>
      </a:lstStyle>
    </a:txDef>
  </a:objectDefaults>
  <a:extraClrSchemeLst/>
</a:theme>
</file>

<file path=ppt/theme/theme3.xml><?xml version="1.0" encoding="utf-8"?>
<a:theme xmlns:a="http://schemas.openxmlformats.org/drawingml/2006/main" name="WPC_Breakout_Template">
  <a:themeElements>
    <a:clrScheme name="WPC09">
      <a:dk1>
        <a:srgbClr val="000000"/>
      </a:dk1>
      <a:lt1>
        <a:srgbClr val="FFFFFF"/>
      </a:lt1>
      <a:dk2>
        <a:srgbClr val="A9C7E9"/>
      </a:dk2>
      <a:lt2>
        <a:srgbClr val="FEF194"/>
      </a:lt2>
      <a:accent1>
        <a:srgbClr val="FFCC29"/>
      </a:accent1>
      <a:accent2>
        <a:srgbClr val="4A7CC6"/>
      </a:accent2>
      <a:accent3>
        <a:srgbClr val="E0864E"/>
      </a:accent3>
      <a:accent4>
        <a:srgbClr val="6FB628"/>
      </a:accent4>
      <a:accent5>
        <a:srgbClr val="FF9B2D"/>
      </a:accent5>
      <a:accent6>
        <a:srgbClr val="A263C5"/>
      </a:accent6>
      <a:hlink>
        <a:srgbClr val="C2D8F0"/>
      </a:hlink>
      <a:folHlink>
        <a:srgbClr val="A6C5E8"/>
      </a:folHlink>
    </a:clrScheme>
    <a:fontScheme name="Blue-Purple TT">
      <a:majorFont>
        <a:latin typeface="Segoe"/>
        <a:ea typeface=""/>
        <a:cs typeface=""/>
      </a:majorFont>
      <a:minorFont>
        <a:latin typeface="Sego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cene3d>
          <a:camera prst="orthographicFront">
            <a:rot lat="0" lon="0" rev="0"/>
          </a:camera>
          <a:lightRig rig="brightRoom" dir="t"/>
        </a:scene3d>
        <a:sp3d contourW="25400" prstMaterial="powder">
          <a:bevelT w="38100" h="12700"/>
          <a:contourClr>
            <a:schemeClr val="accent2">
              <a:lumMod val="40000"/>
              <a:lumOff val="60000"/>
            </a:schemeClr>
          </a:contourClr>
        </a:sp3d>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400" dirty="0" smtClean="0">
            <a:gradFill>
              <a:gsLst>
                <a:gs pos="0">
                  <a:schemeClr val="tx1">
                    <a:lumMod val="85000"/>
                    <a:lumOff val="15000"/>
                  </a:schemeClr>
                </a:gs>
                <a:gs pos="100000">
                  <a:schemeClr val="tx1">
                    <a:lumMod val="85000"/>
                    <a:lumOff val="15000"/>
                  </a:schemeClr>
                </a:gs>
              </a:gsLst>
              <a:lin ang="5400000" scaled="0"/>
            </a:gradFill>
            <a:latin typeface="Segoe" pitchFamily="34" charset="0"/>
          </a:defRPr>
        </a:defPPr>
      </a:lstStyle>
      <a:style>
        <a:lnRef idx="0">
          <a:schemeClr val="accent2"/>
        </a:lnRef>
        <a:fillRef idx="3">
          <a:schemeClr val="accent2"/>
        </a:fillRef>
        <a:effectRef idx="3">
          <a:schemeClr val="accent2"/>
        </a:effectRef>
        <a:fontRef idx="minor">
          <a:schemeClr val="lt1"/>
        </a:fontRef>
      </a:style>
    </a:spDef>
    <a:txDef>
      <a:spPr>
        <a:noFill/>
      </a:spPr>
      <a:bodyPr wrap="none" rtlCol="0">
        <a:spAutoFit/>
      </a:bodyPr>
      <a:lstStyle>
        <a:defPPr>
          <a:defRPr sz="2400" dirty="0" smtClean="0">
            <a:gradFill>
              <a:gsLst>
                <a:gs pos="0">
                  <a:schemeClr val="bg1"/>
                </a:gs>
                <a:gs pos="100000">
                  <a:schemeClr val="bg1"/>
                </a:gs>
              </a:gsLst>
              <a:lin ang="5400000" scaled="0"/>
            </a:gradFill>
          </a:defRPr>
        </a:defPPr>
      </a:lstStyle>
    </a:txDef>
  </a:objectDefaults>
  <a:extraClrSchemeLst/>
</a:theme>
</file>

<file path=ppt/theme/theme4.xml><?xml version="1.0" encoding="utf-8"?>
<a:theme xmlns:a="http://schemas.openxmlformats.org/drawingml/2006/main" name="PRISM_FY11_template_16x9">
  <a:themeElements>
    <a:clrScheme name="PRISM_FY10_v01">
      <a:dk1>
        <a:srgbClr val="000000"/>
      </a:dk1>
      <a:lt1>
        <a:srgbClr val="FFFFFF"/>
      </a:lt1>
      <a:dk2>
        <a:srgbClr val="81BBE3"/>
      </a:dk2>
      <a:lt2>
        <a:srgbClr val="BBD3E7"/>
      </a:lt2>
      <a:accent1>
        <a:srgbClr val="429AD6"/>
      </a:accent1>
      <a:accent2>
        <a:srgbClr val="917B45"/>
      </a:accent2>
      <a:accent3>
        <a:srgbClr val="CF5E1F"/>
      </a:accent3>
      <a:accent4>
        <a:srgbClr val="5A9222"/>
      </a:accent4>
      <a:accent5>
        <a:srgbClr val="299297"/>
      </a:accent5>
      <a:accent6>
        <a:srgbClr val="7748B6"/>
      </a:accent6>
      <a:hlink>
        <a:srgbClr val="81BBE3"/>
      </a:hlink>
      <a:folHlink>
        <a:srgbClr val="81BBE3"/>
      </a:folHlink>
    </a:clrScheme>
    <a:fontScheme name="Custom 2">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lnSpc>
            <a:spcPct val="90000"/>
          </a:lnSpc>
          <a:spcBef>
            <a:spcPct val="0"/>
          </a:spcBef>
          <a:spcAft>
            <a:spcPct val="0"/>
          </a:spcAft>
          <a:defRPr sz="2400" dirty="0" smtClean="0">
            <a:gradFill>
              <a:gsLst>
                <a:gs pos="0">
                  <a:srgbClr val="FFFFFF"/>
                </a:gs>
                <a:gs pos="100000">
                  <a:srgbClr val="FFFFFF"/>
                </a:gs>
              </a:gsLst>
              <a:lin ang="5400000" scaled="0"/>
            </a:gradFill>
          </a:defRPr>
        </a:defPPr>
      </a:lstStyle>
      <a:style>
        <a:lnRef idx="0">
          <a:schemeClr val="accent1"/>
        </a:lnRef>
        <a:fillRef idx="3">
          <a:schemeClr val="accent1"/>
        </a:fillRef>
        <a:effectRef idx="3">
          <a:schemeClr val="accent1"/>
        </a:effectRef>
        <a:fontRef idx="minor">
          <a:schemeClr val="lt1"/>
        </a:fontRef>
      </a:style>
    </a:spDef>
    <a:txDef>
      <a:spPr>
        <a:noFill/>
      </a:spPr>
      <a:bodyPr wrap="none" lIns="0" tIns="0" rIns="0" bIns="0" rtlCol="0">
        <a:spAutoFit/>
      </a:bodyPr>
      <a:lstStyle>
        <a:defPPr>
          <a:lnSpc>
            <a:spcPct val="90000"/>
          </a:lnSpc>
          <a:defRPr dirty="0" err="1" smtClean="0">
            <a:gradFill>
              <a:gsLst>
                <a:gs pos="0">
                  <a:schemeClr val="tx1"/>
                </a:gs>
                <a:gs pos="86000">
                  <a:schemeClr val="tx1"/>
                </a:gs>
              </a:gsLst>
              <a:lin ang="5400000" scaled="0"/>
            </a:gradFill>
          </a:defRPr>
        </a:defPPr>
      </a:lstStyle>
    </a:txDef>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07142010WPC_KTurner_v86</Template>
  <TotalTime>3880</TotalTime>
  <Words>79</Words>
  <Application>Microsoft Office PowerPoint</Application>
  <PresentationFormat>Custom</PresentationFormat>
  <Paragraphs>25</Paragraphs>
  <Slides>7</Slides>
  <Notes>2</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7</vt:i4>
      </vt:variant>
    </vt:vector>
  </HeadingPairs>
  <TitlesOfParts>
    <vt:vector size="19" baseType="lpstr">
      <vt:lpstr>Arial</vt:lpstr>
      <vt:lpstr>Segoe</vt:lpstr>
      <vt:lpstr>Segoe UI</vt:lpstr>
      <vt:lpstr>Calibri</vt:lpstr>
      <vt:lpstr>Segoe Light</vt:lpstr>
      <vt:lpstr>Segoe Semibold</vt:lpstr>
      <vt:lpstr>Kozuka Gothic Pro H</vt:lpstr>
      <vt:lpstr>Wingdings</vt:lpstr>
      <vt:lpstr>MGXFY11_Template_Keynote_16x9_V04</vt:lpstr>
      <vt:lpstr>1_MGXFY11_Template_Keynote_16x9_V04</vt:lpstr>
      <vt:lpstr>WPC_Breakout_Template</vt:lpstr>
      <vt:lpstr>PRISM_FY11_template_16x9</vt:lpstr>
      <vt:lpstr>Where ITA is Today</vt:lpstr>
      <vt:lpstr>Slide 2</vt:lpstr>
      <vt:lpstr>Getting Started (cont.)</vt:lpstr>
      <vt:lpstr>Getting Started (cont.)</vt:lpstr>
      <vt:lpstr>Getting Started (cont.)</vt:lpstr>
      <vt:lpstr>Getting Started (cont. – and end!)</vt:lpstr>
      <vt:lpstr>Slide 7</vt:lpstr>
    </vt:vector>
  </TitlesOfParts>
  <Manager>&lt;Content Manager Name Here&gt;</Manager>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Worldwide Partner Conference 2010</dc:subject>
  <dc:creator>Shows</dc:creator>
  <dc:description>Template: Chris Wells; Silver Fox Productions
Formatting:
Event Date: July 7-15, 2010
Event Location: Verizon Center; Washington DC
Audience Type: External/Internal</dc:description>
  <cp:lastModifiedBy>bccuser</cp:lastModifiedBy>
  <cp:revision>275</cp:revision>
  <cp:lastPrinted>2011-05-20T14:30:49Z</cp:lastPrinted>
  <dcterms:created xsi:type="dcterms:W3CDTF">2010-07-13T22:19:16Z</dcterms:created>
  <dcterms:modified xsi:type="dcterms:W3CDTF">2011-05-25T17:43:06Z</dcterms:modified>
</cp:coreProperties>
</file>